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Override1.xml" ContentType="application/vnd.openxmlformats-officedocument.themeOverrid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4"/>
  </p:sldMasterIdLst>
  <p:notesMasterIdLst>
    <p:notesMasterId r:id="rId15"/>
  </p:notesMasterIdLst>
  <p:sldIdLst>
    <p:sldId id="264" r:id="rId5"/>
    <p:sldId id="313" r:id="rId6"/>
    <p:sldId id="314" r:id="rId7"/>
    <p:sldId id="315" r:id="rId8"/>
    <p:sldId id="316" r:id="rId9"/>
    <p:sldId id="317" r:id="rId10"/>
    <p:sldId id="318" r:id="rId11"/>
    <p:sldId id="319" r:id="rId12"/>
    <p:sldId id="320" r:id="rId13"/>
    <p:sldId id="321"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485" autoAdjust="0"/>
    <p:restoredTop sz="94619" autoAdjust="0"/>
  </p:normalViewPr>
  <p:slideViewPr>
    <p:cSldViewPr snapToGrid="0">
      <p:cViewPr varScale="1">
        <p:scale>
          <a:sx n="74" d="100"/>
          <a:sy n="74" d="100"/>
        </p:scale>
        <p:origin x="-600" y="-90"/>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C6DBDFE-DD3D-4291-A404-1B97A83A6EA8}" type="datetimeFigureOut">
              <a:rPr lang="en-US" smtClean="0"/>
              <a:t>10/5/2023</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6456DE3-4E01-4AFD-AD42-42312842ED89}" type="slidenum">
              <a:rPr lang="en-US" smtClean="0"/>
              <a:t>‹#›</a:t>
            </a:fld>
            <a:endParaRPr lang="en-US" dirty="0"/>
          </a:p>
        </p:txBody>
      </p:sp>
    </p:spTree>
    <p:extLst>
      <p:ext uri="{BB962C8B-B14F-4D97-AF65-F5344CB8AC3E}">
        <p14:creationId xmlns:p14="http://schemas.microsoft.com/office/powerpoint/2010/main" val="3015627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33AEA074-24A7-4657-AE02-A51F68EA6AA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t>1</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5" name="Rectangle 4"/>
          <p:cNvSpPr/>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useBgFill="1">
        <p:nvSpPr>
          <p:cNvPr id="10" name="Rectangle 9"/>
          <p:cNvSpPr/>
          <p:nvPr/>
        </p:nvSpPr>
        <p:spPr>
          <a:xfrm>
            <a:off x="1307870" y="1267730"/>
            <a:ext cx="9576262" cy="4307950"/>
          </a:xfrm>
          <a:prstGeom prst="rect">
            <a:avLst/>
          </a:prstGeom>
          <a:ln w="6350" cap="flat" cmpd="sng" algn="ctr">
            <a:noFill/>
            <a:prstDash val="solid"/>
          </a:ln>
          <a:effectLst>
            <a:outerShdw blurRad="50800" algn="ctr" rotWithShape="0">
              <a:prstClr val="black">
                <a:alpha val="66000"/>
              </a:prstClr>
            </a:outerShdw>
            <a:softEdge rad="0"/>
          </a:effectLst>
        </p:spPr>
      </p:sp>
      <p:sp>
        <p:nvSpPr>
          <p:cNvPr id="11" name="Rectangle 10"/>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15" name="Rectangle 14"/>
          <p:cNvSpPr/>
          <p:nvPr/>
        </p:nvSpPr>
        <p:spPr>
          <a:xfrm>
            <a:off x="5135880" y="1267730"/>
            <a:ext cx="1920240" cy="7315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7" name="Group 6"/>
          <p:cNvGrpSpPr/>
          <p:nvPr/>
        </p:nvGrpSpPr>
        <p:grpSpPr>
          <a:xfrm>
            <a:off x="5250180" y="1267730"/>
            <a:ext cx="1691640" cy="615934"/>
            <a:chOff x="5250180" y="1267730"/>
            <a:chExt cx="1691640" cy="615934"/>
          </a:xfrm>
        </p:grpSpPr>
        <p:cxnSp>
          <p:nvCxnSpPr>
            <p:cNvPr id="17" name="Straight Connector 16"/>
            <p:cNvCxnSpPr/>
            <p:nvPr/>
          </p:nvCxnSpPr>
          <p:spPr>
            <a:xfrm>
              <a:off x="525018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694182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250180" y="1883664"/>
              <a:ext cx="1691640" cy="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629103" y="2244830"/>
            <a:ext cx="8933796" cy="2437232"/>
          </a:xfrm>
        </p:spPr>
        <p:txBody>
          <a:bodyPr tIns="45720" bIns="45720" anchor="ctr">
            <a:normAutofit/>
          </a:bodyPr>
          <a:lstStyle>
            <a:lvl1pPr algn="ctr">
              <a:lnSpc>
                <a:spcPct val="83000"/>
              </a:lnSpc>
              <a:defRPr lang="en-US" sz="6800" b="0" kern="1200" cap="all" spc="-100"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sp>
        <p:nvSpPr>
          <p:cNvPr id="3" name="Subtitle 2"/>
          <p:cNvSpPr>
            <a:spLocks noGrp="1"/>
          </p:cNvSpPr>
          <p:nvPr>
            <p:ph type="subTitle" idx="1"/>
          </p:nvPr>
        </p:nvSpPr>
        <p:spPr>
          <a:xfrm>
            <a:off x="1629101" y="4682062"/>
            <a:ext cx="8936846" cy="457201"/>
          </a:xfrm>
        </p:spPr>
        <p:txBody>
          <a:bodyPr>
            <a:normAutofit/>
          </a:bodyPr>
          <a:lstStyle>
            <a:lvl1pPr marL="0" indent="0" algn="ctr">
              <a:spcBef>
                <a:spcPts val="0"/>
              </a:spcBef>
              <a:buNone/>
              <a:defRPr sz="1800" spc="80" baseline="0">
                <a:solidFill>
                  <a:schemeClr val="tx1">
                    <a:lumMod val="95000"/>
                    <a:lumOff val="5000"/>
                  </a:schemeClr>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20" name="Date Placeholder 19"/>
          <p:cNvSpPr>
            <a:spLocks noGrp="1"/>
          </p:cNvSpPr>
          <p:nvPr>
            <p:ph type="dt" sz="half" idx="10"/>
          </p:nvPr>
        </p:nvSpPr>
        <p:spPr>
          <a:xfrm>
            <a:off x="5318760" y="1341256"/>
            <a:ext cx="1554480" cy="485546"/>
          </a:xfrm>
        </p:spPr>
        <p:txBody>
          <a:bodyPr/>
          <a:lstStyle>
            <a:lvl1pPr algn="ctr">
              <a:defRPr sz="1300" spc="0" baseline="0">
                <a:solidFill>
                  <a:srgbClr val="FFFFFF"/>
                </a:solidFill>
                <a:latin typeface="+mn-lt"/>
              </a:defRPr>
            </a:lvl1pPr>
          </a:lstStyle>
          <a:p>
            <a:fld id="{EA0C0817-A112-4847-8014-A94B7D2A4EA3}" type="datetime1">
              <a:rPr lang="en-US" smtClean="0"/>
              <a:t>10/5/2023</a:t>
            </a:fld>
            <a:endParaRPr lang="en-US" dirty="0"/>
          </a:p>
        </p:txBody>
      </p:sp>
      <p:sp>
        <p:nvSpPr>
          <p:cNvPr id="21" name="Footer Placeholder 20"/>
          <p:cNvSpPr>
            <a:spLocks noGrp="1"/>
          </p:cNvSpPr>
          <p:nvPr>
            <p:ph type="ftr" sz="quarter" idx="11"/>
          </p:nvPr>
        </p:nvSpPr>
        <p:spPr>
          <a:xfrm>
            <a:off x="1629100" y="5177408"/>
            <a:ext cx="5730295" cy="228600"/>
          </a:xfrm>
        </p:spPr>
        <p:txBody>
          <a:bodyPr/>
          <a:lstStyle>
            <a:lvl1pPr algn="l">
              <a:defRPr>
                <a:solidFill>
                  <a:schemeClr val="tx1">
                    <a:lumMod val="85000"/>
                    <a:lumOff val="15000"/>
                  </a:schemeClr>
                </a:solidFill>
              </a:defRPr>
            </a:lvl1pPr>
          </a:lstStyle>
          <a:p>
            <a:endParaRPr lang="en-US" dirty="0"/>
          </a:p>
        </p:txBody>
      </p:sp>
      <p:sp>
        <p:nvSpPr>
          <p:cNvPr id="22" name="Slide Number Placeholder 21"/>
          <p:cNvSpPr>
            <a:spLocks noGrp="1"/>
          </p:cNvSpPr>
          <p:nvPr>
            <p:ph type="sldNum" sz="quarter" idx="12"/>
          </p:nvPr>
        </p:nvSpPr>
        <p:spPr>
          <a:xfrm>
            <a:off x="8606920" y="5177408"/>
            <a:ext cx="1955980" cy="228600"/>
          </a:xfrm>
        </p:spPr>
        <p:txBody>
          <a:bodyPr/>
          <a:lstStyle>
            <a:lvl1pPr>
              <a:defRPr>
                <a:solidFill>
                  <a:schemeClr val="tx1">
                    <a:lumMod val="85000"/>
                    <a:lumOff val="15000"/>
                  </a:schemeClr>
                </a:solidFill>
              </a:defRPr>
            </a:lvl1pPr>
          </a:lstStyle>
          <a:p>
            <a:fld id="{34B7E4EF-A1BD-40F4-AB7B-04F084DD991D}" type="slidenum">
              <a:rPr lang="en-US" smtClean="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332B432-ACDA-4023-A761-2BAB76577B62}" type="datetime1">
              <a:rPr lang="en-US" smtClean="0"/>
              <a:t>10/5/2023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4B7E4EF-A1BD-40F4-AB7B-04F084DD991D}" type="slidenum">
              <a:rPr lang="en-US" smtClean="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5" name="Rectangle 14"/>
          <p:cNvSpPr/>
          <p:nvPr/>
        </p:nvSpPr>
        <p:spPr>
          <a:xfrm>
            <a:off x="0" y="0"/>
            <a:ext cx="12192000" cy="685800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useBgFill="1">
        <p:nvSpPr>
          <p:cNvPr id="23" name="Rectangle 22"/>
          <p:cNvSpPr/>
          <p:nvPr/>
        </p:nvSpPr>
        <p:spPr>
          <a:xfrm>
            <a:off x="1307870" y="1267730"/>
            <a:ext cx="9576262" cy="4307950"/>
          </a:xfrm>
          <a:prstGeom prst="rect">
            <a:avLst/>
          </a:prstGeom>
          <a:ln w="6350" cap="flat" cmpd="sng" algn="ctr">
            <a:noFill/>
            <a:prstDash val="solid"/>
          </a:ln>
          <a:effectLst>
            <a:outerShdw blurRad="50800" algn="ctr" rotWithShape="0">
              <a:prstClr val="black">
                <a:alpha val="66000"/>
              </a:prstClr>
            </a:outerShdw>
            <a:softEdge rad="0"/>
          </a:effectLst>
        </p:spPr>
      </p:sp>
      <p:sp>
        <p:nvSpPr>
          <p:cNvPr id="24" name="Rectangle 23"/>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30" name="Rectangle 29"/>
          <p:cNvSpPr/>
          <p:nvPr/>
        </p:nvSpPr>
        <p:spPr>
          <a:xfrm>
            <a:off x="5135880" y="1267730"/>
            <a:ext cx="1920240" cy="73152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629156" y="2275165"/>
            <a:ext cx="8933688" cy="2406895"/>
          </a:xfrm>
        </p:spPr>
        <p:txBody>
          <a:bodyPr anchor="ctr">
            <a:normAutofit/>
          </a:bodyPr>
          <a:lstStyle>
            <a:lvl1pPr algn="ctr">
              <a:lnSpc>
                <a:spcPct val="83000"/>
              </a:lnSpc>
              <a:defRPr lang="en-US" sz="6800" kern="1200" cap="all" spc="-100" baseline="0" dirty="0">
                <a:solidFill>
                  <a:schemeClr val="tx1">
                    <a:lumMod val="85000"/>
                    <a:lumOff val="15000"/>
                  </a:schemeClr>
                </a:solidFill>
                <a:effectLst/>
                <a:latin typeface="+mj-lt"/>
                <a:ea typeface="+mn-ea"/>
                <a:cs typeface="+mn-cs"/>
              </a:defRPr>
            </a:lvl1pPr>
          </a:lstStyle>
          <a:p>
            <a:r>
              <a:rPr lang="en-US"/>
              <a:t>Click to edit Master title style</a:t>
            </a:r>
            <a:endParaRPr lang="en-US" dirty="0"/>
          </a:p>
        </p:txBody>
      </p:sp>
      <p:grpSp>
        <p:nvGrpSpPr>
          <p:cNvPr id="16" name="Group 15"/>
          <p:cNvGrpSpPr/>
          <p:nvPr/>
        </p:nvGrpSpPr>
        <p:grpSpPr>
          <a:xfrm>
            <a:off x="5250180" y="1267730"/>
            <a:ext cx="1691640" cy="615934"/>
            <a:chOff x="5250180" y="1267730"/>
            <a:chExt cx="1691640" cy="615934"/>
          </a:xfrm>
        </p:grpSpPr>
        <p:cxnSp>
          <p:nvCxnSpPr>
            <p:cNvPr id="17" name="Straight Connector 16"/>
            <p:cNvCxnSpPr/>
            <p:nvPr/>
          </p:nvCxnSpPr>
          <p:spPr>
            <a:xfrm>
              <a:off x="525018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6941820" y="1267730"/>
              <a:ext cx="0" cy="612648"/>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250180" y="1883664"/>
              <a:ext cx="1691640" cy="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grpSp>
      <p:sp>
        <p:nvSpPr>
          <p:cNvPr id="3" name="Text Placeholder 2"/>
          <p:cNvSpPr>
            <a:spLocks noGrp="1"/>
          </p:cNvSpPr>
          <p:nvPr>
            <p:ph type="body" idx="1"/>
          </p:nvPr>
        </p:nvSpPr>
        <p:spPr>
          <a:xfrm>
            <a:off x="1629156" y="4682062"/>
            <a:ext cx="8939784" cy="457200"/>
          </a:xfrm>
        </p:spPr>
        <p:txBody>
          <a:bodyPr anchor="t">
            <a:normAutofit/>
          </a:bodyPr>
          <a:lstStyle>
            <a:lvl1pPr marL="0" indent="0" algn="ctr">
              <a:buNone/>
              <a:tabLst>
                <a:tab pos="2633345" algn="l"/>
              </a:tabLst>
              <a:defRPr sz="1800">
                <a:solidFill>
                  <a:schemeClr val="tx1">
                    <a:lumMod val="95000"/>
                    <a:lumOff val="5000"/>
                  </a:schemeClr>
                </a:solidFill>
                <a:effectLst/>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5318760" y="1344502"/>
            <a:ext cx="1554480" cy="498781"/>
          </a:xfrm>
        </p:spPr>
        <p:txBody>
          <a:bodyPr/>
          <a:lstStyle>
            <a:lvl1pPr algn="ctr">
              <a:defRPr lang="en-US" sz="1300" kern="1200" spc="0" baseline="0">
                <a:solidFill>
                  <a:srgbClr val="FFFFFF"/>
                </a:solidFill>
                <a:latin typeface="+mn-lt"/>
                <a:ea typeface="+mn-ea"/>
                <a:cs typeface="+mn-cs"/>
              </a:defRPr>
            </a:lvl1pPr>
          </a:lstStyle>
          <a:p>
            <a:fld id="{D9C646AA-F36E-4540-911D-FFFC0A0EF24A}" type="datetime1">
              <a:rPr lang="en-US" smtClean="0"/>
              <a:t>10/5/2023</a:t>
            </a:fld>
            <a:endParaRPr lang="en-US" dirty="0"/>
          </a:p>
        </p:txBody>
      </p:sp>
      <p:sp>
        <p:nvSpPr>
          <p:cNvPr id="5" name="Footer Placeholder 4"/>
          <p:cNvSpPr>
            <a:spLocks noGrp="1"/>
          </p:cNvSpPr>
          <p:nvPr>
            <p:ph type="ftr" sz="quarter" idx="11"/>
          </p:nvPr>
        </p:nvSpPr>
        <p:spPr>
          <a:xfrm>
            <a:off x="1629157" y="5177408"/>
            <a:ext cx="5660134" cy="228600"/>
          </a:xfrm>
        </p:spPr>
        <p:txBody>
          <a:bodyPr/>
          <a:lstStyle>
            <a:lvl1pPr algn="l">
              <a:defRPr>
                <a:solidFill>
                  <a:schemeClr val="tx1">
                    <a:lumMod val="85000"/>
                    <a:lumOff val="15000"/>
                  </a:schemeClr>
                </a:solidFill>
              </a:defRPr>
            </a:lvl1pPr>
          </a:lstStyle>
          <a:p>
            <a:endParaRPr lang="en-US" dirty="0"/>
          </a:p>
        </p:txBody>
      </p:sp>
      <p:sp>
        <p:nvSpPr>
          <p:cNvPr id="6" name="Slide Number Placeholder 5"/>
          <p:cNvSpPr>
            <a:spLocks noGrp="1"/>
          </p:cNvSpPr>
          <p:nvPr>
            <p:ph type="sldNum" sz="quarter" idx="12"/>
          </p:nvPr>
        </p:nvSpPr>
        <p:spPr>
          <a:xfrm>
            <a:off x="8604504" y="5177408"/>
            <a:ext cx="1958339" cy="228600"/>
          </a:xfrm>
        </p:spPr>
        <p:txBody>
          <a:bodyPr/>
          <a:lstStyle>
            <a:lvl1pPr>
              <a:defRPr>
                <a:solidFill>
                  <a:schemeClr val="tx1">
                    <a:lumMod val="85000"/>
                    <a:lumOff val="15000"/>
                  </a:schemeClr>
                </a:solidFill>
              </a:defRPr>
            </a:lvl1pPr>
          </a:lstStyle>
          <a:p>
            <a:fld id="{34B7E4EF-A1BD-40F4-AB7B-04F084DD991D}" type="slidenum">
              <a:rPr lang="en-US" smtClean="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066800" y="2103120"/>
            <a:ext cx="466344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61760" y="2103120"/>
            <a:ext cx="466344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9186D26-FA5F-4637-B602-B7C2DC34CFD4}" type="datetime1">
              <a:rPr lang="en-US" smtClean="0"/>
              <a:t>10/5/2023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4B7E4EF-A1BD-40F4-AB7B-04F084DD991D}" type="slidenum">
              <a:rPr lang="en-US" smtClean="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069848" y="2074334"/>
            <a:ext cx="4663440" cy="640080"/>
          </a:xfrm>
        </p:spPr>
        <p:txBody>
          <a:bodyPr anchor="ctr">
            <a:normAutofit/>
          </a:bodyPr>
          <a:lstStyle>
            <a:lvl1pPr marL="0" indent="0" algn="l">
              <a:spcBef>
                <a:spcPts val="0"/>
              </a:spcBef>
              <a:buNone/>
              <a:defRPr sz="1900" b="1" i="0">
                <a:solidFill>
                  <a:schemeClr val="tx1"/>
                </a:solidFill>
                <a:latin typeface="+mn-lt"/>
              </a:defRPr>
            </a:lvl1pPr>
            <a:lvl2pPr marL="457200" indent="0">
              <a:buNone/>
              <a:defRPr sz="18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69848" y="2792472"/>
            <a:ext cx="4663440" cy="3163825"/>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58712" y="2074334"/>
            <a:ext cx="4663440" cy="640080"/>
          </a:xfrm>
        </p:spPr>
        <p:txBody>
          <a:bodyPr anchor="ctr">
            <a:normAutofit/>
          </a:bodyPr>
          <a:lstStyle>
            <a:lvl1pPr marL="0" indent="0" algn="l">
              <a:spcBef>
                <a:spcPts val="0"/>
              </a:spcBef>
              <a:buNone/>
              <a:defRPr sz="1900" b="1">
                <a:solidFill>
                  <a:schemeClr val="tx1"/>
                </a:solidFill>
              </a:defRPr>
            </a:lvl1pPr>
            <a:lvl2pPr marL="457200" indent="0">
              <a:buNone/>
              <a:defRPr sz="18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458712" y="2792471"/>
            <a:ext cx="4663440" cy="3164509"/>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A7F15D8-96D1-4781-BC50-CA8A088B2FE4}" type="datetime1">
              <a:rPr lang="en-US" smtClean="0"/>
              <a:t>10/5/2023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34B7E4EF-A1BD-40F4-AB7B-04F084DD991D}" type="slidenum">
              <a:rPr lang="en-US" smtClean="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9A96C99-B8F8-4528-BD05-0E16E943DC09}" type="datetime1">
              <a:rPr lang="en-US" smtClean="0"/>
              <a:t>10/5/2023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4B7E4EF-A1BD-40F4-AB7B-04F084DD991D}" type="slidenum">
              <a:rPr lang="en-US" smtClean="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3636942-C211-4B28-8DBD-C953E00AF71B}" type="datetime1">
              <a:rPr lang="en-US" smtClean="0"/>
              <a:t>10/5/2023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34B7E4EF-A1BD-40F4-AB7B-04F084DD991D}" type="slidenum">
              <a:rPr lang="en-US" smtClean="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0" name="Rectangle 9"/>
          <p:cNvSpPr/>
          <p:nvPr/>
        </p:nvSpPr>
        <p:spPr>
          <a:xfrm>
            <a:off x="8119870" y="237744"/>
            <a:ext cx="3826596" cy="6382512"/>
          </a:xfrm>
          <a:prstGeom prst="rect">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p:cNvSpPr/>
          <p:nvPr/>
        </p:nvSpPr>
        <p:spPr>
          <a:xfrm>
            <a:off x="8254660" y="374904"/>
            <a:ext cx="3557016" cy="6108192"/>
          </a:xfrm>
          <a:prstGeom prst="rect">
            <a:avLst/>
          </a:prstGeom>
          <a:noFill/>
          <a:ln w="6350" cap="sq">
            <a:solidFill>
              <a:schemeClr val="tx1">
                <a:lumMod val="75000"/>
                <a:lumOff val="25000"/>
              </a:schemeClr>
            </a:solidFill>
            <a:miter lim="800000"/>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458200" y="607392"/>
            <a:ext cx="3161963" cy="1645920"/>
          </a:xfrm>
        </p:spPr>
        <p:txBody>
          <a:bodyPr anchor="b">
            <a:normAutofit/>
          </a:bodyPr>
          <a:lstStyle>
            <a:lvl1pPr algn="l" defTabSz="914400" rtl="0" eaLnBrk="1" latinLnBrk="0" hangingPunct="1">
              <a:lnSpc>
                <a:spcPct val="100000"/>
              </a:lnSpc>
              <a:spcBef>
                <a:spcPct val="0"/>
              </a:spcBef>
              <a:buNone/>
              <a:defRPr lang="en-US" sz="3200" b="0" kern="1200" cap="none" spc="0" baseline="0" dirty="0">
                <a:solidFill>
                  <a:schemeClr val="tx1"/>
                </a:solidFill>
                <a:effectLst/>
                <a:latin typeface="+mj-lt"/>
                <a:ea typeface="+mn-ea"/>
                <a:cs typeface="+mn-cs"/>
              </a:defRPr>
            </a:lvl1pPr>
          </a:lstStyle>
          <a:p>
            <a:r>
              <a:rPr lang="en-US"/>
              <a:t>Click to edit Master title style</a:t>
            </a:r>
            <a:endParaRPr lang="en-US" dirty="0"/>
          </a:p>
        </p:txBody>
      </p:sp>
      <p:sp>
        <p:nvSpPr>
          <p:cNvPr id="3" name="Content Placeholder 2"/>
          <p:cNvSpPr>
            <a:spLocks noGrp="1"/>
          </p:cNvSpPr>
          <p:nvPr>
            <p:ph idx="1"/>
          </p:nvPr>
        </p:nvSpPr>
        <p:spPr>
          <a:xfrm>
            <a:off x="685800" y="609600"/>
            <a:ext cx="6858000" cy="5334000"/>
          </a:xfrm>
        </p:spPr>
        <p:txBody>
          <a:bodyPr/>
          <a:lstStyle>
            <a:lvl1pPr>
              <a:defRPr sz="19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458200" y="2336800"/>
            <a:ext cx="3161963" cy="3606800"/>
          </a:xfrm>
        </p:spPr>
        <p:txBody>
          <a:bodyPr>
            <a:normAutofit/>
          </a:bodyPr>
          <a:lstStyle>
            <a:lvl1pPr marL="0" indent="0">
              <a:lnSpc>
                <a:spcPct val="110000"/>
              </a:lnSpc>
              <a:spcBef>
                <a:spcPts val="800"/>
              </a:spcBef>
              <a:buNone/>
              <a:defRPr sz="18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a:xfrm>
            <a:off x="5588000" y="6035040"/>
            <a:ext cx="1955800" cy="365760"/>
          </a:xfrm>
        </p:spPr>
        <p:txBody>
          <a:bodyPr/>
          <a:lstStyle>
            <a:lvl1pPr>
              <a:defRPr>
                <a:solidFill>
                  <a:schemeClr val="tx1">
                    <a:lumMod val="85000"/>
                    <a:lumOff val="15000"/>
                  </a:schemeClr>
                </a:solidFill>
              </a:defRPr>
            </a:lvl1pPr>
          </a:lstStyle>
          <a:p>
            <a:fld id="{7E8D12A6-918A-48BD-8CB9-CA713993B0EA}" type="datetime1">
              <a:rPr lang="en-US" smtClean="0"/>
              <a:t>10/5/2023</a:t>
            </a:fld>
            <a:endParaRPr lang="en-US" dirty="0"/>
          </a:p>
        </p:txBody>
      </p:sp>
      <p:sp>
        <p:nvSpPr>
          <p:cNvPr id="9" name="Footer Placeholder 8"/>
          <p:cNvSpPr>
            <a:spLocks noGrp="1"/>
          </p:cNvSpPr>
          <p:nvPr>
            <p:ph type="ftr" sz="quarter" idx="11"/>
          </p:nvPr>
        </p:nvSpPr>
        <p:spPr>
          <a:xfrm>
            <a:off x="685801" y="6035040"/>
            <a:ext cx="4584700" cy="365760"/>
          </a:xfrm>
        </p:spPr>
        <p:txBody>
          <a:bodyPr/>
          <a:lstStyle>
            <a:lvl1pPr algn="l">
              <a:defRPr/>
            </a:lvl1pPr>
          </a:lstStyle>
          <a:p>
            <a:endParaRPr lang="en-US" dirty="0"/>
          </a:p>
        </p:txBody>
      </p:sp>
      <p:sp>
        <p:nvSpPr>
          <p:cNvPr id="11" name="Slide Number Placeholder 10"/>
          <p:cNvSpPr>
            <a:spLocks noGrp="1"/>
          </p:cNvSpPr>
          <p:nvPr>
            <p:ph type="sldNum" sz="quarter" idx="12"/>
          </p:nvPr>
        </p:nvSpPr>
        <p:spPr>
          <a:xfrm>
            <a:off x="10396728" y="6035040"/>
            <a:ext cx="1223435" cy="365760"/>
          </a:xfrm>
        </p:spPr>
        <p:txBody>
          <a:bodyPr/>
          <a:lstStyle>
            <a:lvl1pPr>
              <a:defRPr>
                <a:solidFill>
                  <a:schemeClr val="tx1">
                    <a:lumMod val="85000"/>
                    <a:lumOff val="15000"/>
                  </a:schemeClr>
                </a:solidFill>
              </a:defRPr>
            </a:lvl1pPr>
          </a:lstStyle>
          <a:p>
            <a:fld id="{34B7E4EF-A1BD-40F4-AB7B-04F084DD991D}" type="slidenum">
              <a:rPr lang="en-US" smtClean="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p:cNvSpPr/>
          <p:nvPr/>
        </p:nvSpPr>
        <p:spPr>
          <a:xfrm>
            <a:off x="8119870" y="237744"/>
            <a:ext cx="3826596" cy="6382512"/>
          </a:xfrm>
          <a:prstGeom prst="rect">
            <a:avLst/>
          </a:prstGeom>
          <a:solidFill>
            <a:schemeClr val="bg1">
              <a:lumMod val="8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Picture Placeholder 2"/>
          <p:cNvSpPr>
            <a:spLocks noGrp="1" noChangeAspect="1"/>
          </p:cNvSpPr>
          <p:nvPr>
            <p:ph type="pic" idx="1"/>
          </p:nvPr>
        </p:nvSpPr>
        <p:spPr>
          <a:xfrm>
            <a:off x="228599" y="237744"/>
            <a:ext cx="7696201" cy="6382512"/>
          </a:xfrm>
          <a:solidFill>
            <a:schemeClr val="accent1">
              <a:lumMod val="60000"/>
              <a:lumOff val="40000"/>
            </a:schemeClr>
          </a:solidFill>
          <a:ln>
            <a:noFill/>
          </a:ln>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5" name="Date Placeholder 4"/>
          <p:cNvSpPr>
            <a:spLocks noGrp="1"/>
          </p:cNvSpPr>
          <p:nvPr>
            <p:ph type="dt" sz="half" idx="10"/>
          </p:nvPr>
        </p:nvSpPr>
        <p:spPr>
          <a:xfrm>
            <a:off x="5662337" y="6035040"/>
            <a:ext cx="2071963" cy="365760"/>
          </a:xfrm>
        </p:spPr>
        <p:txBody>
          <a:bodyPr/>
          <a:lstStyle>
            <a:lvl1pPr>
              <a:defRPr b="1">
                <a:solidFill>
                  <a:srgbClr val="FFFFFF"/>
                </a:solidFill>
                <a:effectLst>
                  <a:outerShdw blurRad="19050" dist="6350" dir="2700000" algn="tl" rotWithShape="0">
                    <a:prstClr val="black">
                      <a:alpha val="40000"/>
                    </a:prstClr>
                  </a:outerShdw>
                </a:effectLst>
              </a:defRPr>
            </a:lvl1pPr>
          </a:lstStyle>
          <a:p>
            <a:fld id="{E778CE86-875F-4587-BCF6-FA054AFC0D53}" type="datetime1">
              <a:rPr lang="en-US" smtClean="0"/>
              <a:t>10/5/2023</a:t>
            </a:fld>
            <a:endParaRPr lang="en-US" dirty="0"/>
          </a:p>
        </p:txBody>
      </p:sp>
      <p:sp>
        <p:nvSpPr>
          <p:cNvPr id="6" name="Footer Placeholder 5"/>
          <p:cNvSpPr>
            <a:spLocks noGrp="1"/>
          </p:cNvSpPr>
          <p:nvPr>
            <p:ph type="ftr" sz="quarter" idx="11"/>
          </p:nvPr>
        </p:nvSpPr>
        <p:spPr>
          <a:xfrm>
            <a:off x="612648" y="6035040"/>
            <a:ext cx="4588002" cy="365760"/>
          </a:xfrm>
        </p:spPr>
        <p:txBody>
          <a:bodyPr/>
          <a:lstStyle>
            <a:lvl1pPr marL="0" algn="r" defTabSz="914400" rtl="0" eaLnBrk="1" latinLnBrk="0" hangingPunct="1">
              <a:defRPr lang="en-US" sz="1000" b="1" kern="1200" dirty="0">
                <a:solidFill>
                  <a:srgbClr val="FFFFFF"/>
                </a:solidFill>
                <a:effectLst>
                  <a:outerShdw blurRad="19050" dist="6350" dir="2700000" algn="tl" rotWithShape="0">
                    <a:prstClr val="black">
                      <a:alpha val="40000"/>
                    </a:prstClr>
                  </a:outerShdw>
                </a:effectLst>
                <a:latin typeface="+mn-lt"/>
                <a:ea typeface="+mn-ea"/>
                <a:cs typeface="+mn-cs"/>
              </a:defRPr>
            </a:lvl1pPr>
          </a:lstStyle>
          <a:p>
            <a:pPr algn="l"/>
            <a:endParaRPr lang="en-US" dirty="0"/>
          </a:p>
        </p:txBody>
      </p:sp>
      <p:sp>
        <p:nvSpPr>
          <p:cNvPr id="7" name="Slide Number Placeholder 6"/>
          <p:cNvSpPr>
            <a:spLocks noGrp="1"/>
          </p:cNvSpPr>
          <p:nvPr>
            <p:ph type="sldNum" sz="quarter" idx="12"/>
          </p:nvPr>
        </p:nvSpPr>
        <p:spPr>
          <a:xfrm>
            <a:off x="10396728" y="6035040"/>
            <a:ext cx="1225296" cy="365760"/>
          </a:xfrm>
        </p:spPr>
        <p:txBody>
          <a:bodyPr/>
          <a:lstStyle/>
          <a:p>
            <a:fld id="{34B7E4EF-A1BD-40F4-AB7B-04F084DD991D}" type="slidenum">
              <a:rPr lang="en-US" smtClean="0"/>
              <a:t>‹#›</a:t>
            </a:fld>
            <a:endParaRPr lang="en-US" dirty="0"/>
          </a:p>
        </p:txBody>
      </p:sp>
      <p:sp>
        <p:nvSpPr>
          <p:cNvPr id="12" name="Rectangle 11"/>
          <p:cNvSpPr/>
          <p:nvPr/>
        </p:nvSpPr>
        <p:spPr>
          <a:xfrm>
            <a:off x="8254660" y="374904"/>
            <a:ext cx="3557016" cy="6108192"/>
          </a:xfrm>
          <a:prstGeom prst="rect">
            <a:avLst/>
          </a:prstGeom>
          <a:noFill/>
          <a:ln w="6350" cap="sq">
            <a:solidFill>
              <a:schemeClr val="tx1">
                <a:lumMod val="75000"/>
                <a:lumOff val="25000"/>
              </a:schemeClr>
            </a:solidFill>
            <a:miter lim="800000"/>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477250" y="603504"/>
            <a:ext cx="3144774" cy="1645920"/>
          </a:xfrm>
        </p:spPr>
        <p:txBody>
          <a:bodyPr anchor="b">
            <a:noAutofit/>
          </a:bodyPr>
          <a:lstStyle>
            <a:lvl1pPr algn="l">
              <a:lnSpc>
                <a:spcPct val="100000"/>
              </a:lnSpc>
              <a:defRPr sz="3200" b="0">
                <a:solidFill>
                  <a:schemeClr val="tx1"/>
                </a:solidFill>
                <a:latin typeface="+mj-lt"/>
              </a:defRPr>
            </a:lvl1pPr>
          </a:lstStyle>
          <a:p>
            <a:r>
              <a:rPr lang="en-US"/>
              <a:t>Click to edit Master title style</a:t>
            </a:r>
            <a:endParaRPr lang="en-US" dirty="0"/>
          </a:p>
        </p:txBody>
      </p:sp>
      <p:sp>
        <p:nvSpPr>
          <p:cNvPr id="4" name="Text Placeholder 3"/>
          <p:cNvSpPr>
            <a:spLocks noGrp="1"/>
          </p:cNvSpPr>
          <p:nvPr>
            <p:ph type="body" sz="half" idx="2"/>
          </p:nvPr>
        </p:nvSpPr>
        <p:spPr>
          <a:xfrm>
            <a:off x="8477250" y="2386584"/>
            <a:ext cx="3144774" cy="3511296"/>
          </a:xfrm>
        </p:spPr>
        <p:txBody>
          <a:bodyPr>
            <a:normAutofit/>
          </a:bodyPr>
          <a:lstStyle>
            <a:lvl1pPr marL="0" indent="0" algn="l">
              <a:lnSpc>
                <a:spcPct val="110000"/>
              </a:lnSpc>
              <a:spcBef>
                <a:spcPts val="800"/>
              </a:spcBef>
              <a:buNone/>
              <a:defRPr sz="18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useBgFill="1">
        <p:nvSpPr>
          <p:cNvPr id="9" name="Rectangle 8"/>
          <p:cNvSpPr/>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p:cNvSpPr/>
          <p:nvPr/>
        </p:nvSpPr>
        <p:spPr>
          <a:xfrm>
            <a:off x="234696" y="237744"/>
            <a:ext cx="11722608" cy="6382512"/>
          </a:xfrm>
          <a:prstGeom prst="rect">
            <a:avLst/>
          </a:prstGeom>
          <a:solidFill>
            <a:schemeClr val="bg1">
              <a:lumMod val="75000"/>
              <a:alpha val="60000"/>
            </a:schemeClr>
          </a:solidFill>
          <a:ln w="6350" cap="flat" cmpd="sng" algn="ctr">
            <a:noFill/>
            <a:prstDash val="solid"/>
          </a:ln>
          <a:effectLst>
            <a:softEdge rad="0"/>
          </a:effectLst>
        </p:spPr>
      </p:sp>
      <p:sp>
        <p:nvSpPr>
          <p:cNvPr id="8" name="Rectangle 7"/>
          <p:cNvSpPr/>
          <p:nvPr/>
        </p:nvSpPr>
        <p:spPr>
          <a:xfrm>
            <a:off x="371856" y="374904"/>
            <a:ext cx="11448288" cy="6108192"/>
          </a:xfrm>
          <a:prstGeom prst="rect">
            <a:avLst/>
          </a:prstGeom>
          <a:noFill/>
          <a:ln w="6350" cap="sq" cmpd="sng" algn="ctr">
            <a:solidFill>
              <a:schemeClr val="tx1">
                <a:lumMod val="85000"/>
                <a:lumOff val="15000"/>
              </a:schemeClr>
            </a:solidFill>
            <a:prstDash val="solid"/>
            <a:miter lim="800000"/>
          </a:ln>
          <a:effectLst/>
        </p:spPr>
      </p:sp>
      <p:sp>
        <p:nvSpPr>
          <p:cNvPr id="2" name="Title Placeholder 1"/>
          <p:cNvSpPr>
            <a:spLocks noGrp="1"/>
          </p:cNvSpPr>
          <p:nvPr>
            <p:ph type="title"/>
          </p:nvPr>
        </p:nvSpPr>
        <p:spPr>
          <a:xfrm>
            <a:off x="1066800" y="642594"/>
            <a:ext cx="10058400" cy="13716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66800" y="2103120"/>
            <a:ext cx="10058400" cy="384962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56794" y="6035040"/>
            <a:ext cx="2893045" cy="365760"/>
          </a:xfrm>
          <a:prstGeom prst="rect">
            <a:avLst/>
          </a:prstGeom>
        </p:spPr>
        <p:txBody>
          <a:bodyPr vert="horz" lIns="91440" tIns="45720" rIns="91440" bIns="45720" rtlCol="0" anchor="b"/>
          <a:lstStyle>
            <a:lvl1pPr algn="r">
              <a:defRPr sz="800">
                <a:solidFill>
                  <a:schemeClr val="tx1">
                    <a:lumMod val="75000"/>
                    <a:lumOff val="25000"/>
                  </a:schemeClr>
                </a:solidFill>
              </a:defRPr>
            </a:lvl1pPr>
          </a:lstStyle>
          <a:p>
            <a:fld id="{F6FA2B21-3FCD-4721-B95C-427943F61125}" type="datetime1">
              <a:rPr lang="en-US" smtClean="0"/>
              <a:t>10/5/2023</a:t>
            </a:fld>
            <a:endParaRPr lang="en-US" dirty="0"/>
          </a:p>
        </p:txBody>
      </p:sp>
      <p:sp>
        <p:nvSpPr>
          <p:cNvPr id="5" name="Footer Placeholder 4"/>
          <p:cNvSpPr>
            <a:spLocks noGrp="1"/>
          </p:cNvSpPr>
          <p:nvPr>
            <p:ph type="ftr" sz="quarter" idx="3"/>
          </p:nvPr>
        </p:nvSpPr>
        <p:spPr>
          <a:xfrm>
            <a:off x="1066800" y="6035040"/>
            <a:ext cx="5816600" cy="365760"/>
          </a:xfrm>
          <a:prstGeom prst="rect">
            <a:avLst/>
          </a:prstGeom>
        </p:spPr>
        <p:txBody>
          <a:bodyPr vert="horz" lIns="91440" tIns="45720" rIns="91440" bIns="45720" rtlCol="0" anchor="b"/>
          <a:lstStyle>
            <a:lvl1pPr algn="l">
              <a:defRPr sz="800">
                <a:solidFill>
                  <a:schemeClr val="tx1">
                    <a:lumMod val="85000"/>
                    <a:lumOff val="15000"/>
                  </a:schemeClr>
                </a:solidFill>
              </a:defRPr>
            </a:lvl1pPr>
          </a:lstStyle>
          <a:p>
            <a:endParaRPr lang="en-US" dirty="0"/>
          </a:p>
        </p:txBody>
      </p:sp>
      <p:sp>
        <p:nvSpPr>
          <p:cNvPr id="6" name="Slide Number Placeholder 5"/>
          <p:cNvSpPr>
            <a:spLocks noGrp="1"/>
          </p:cNvSpPr>
          <p:nvPr>
            <p:ph type="sldNum" sz="quarter" idx="4"/>
          </p:nvPr>
        </p:nvSpPr>
        <p:spPr>
          <a:xfrm>
            <a:off x="10287000" y="6035040"/>
            <a:ext cx="838200" cy="365760"/>
          </a:xfrm>
          <a:prstGeom prst="rect">
            <a:avLst/>
          </a:prstGeom>
        </p:spPr>
        <p:txBody>
          <a:bodyPr vert="horz" lIns="91440" tIns="45720" rIns="91440" bIns="45720" rtlCol="0" anchor="b"/>
          <a:lstStyle>
            <a:lvl1pPr algn="r">
              <a:defRPr sz="800">
                <a:solidFill>
                  <a:schemeClr val="tx1">
                    <a:lumMod val="75000"/>
                    <a:lumOff val="25000"/>
                  </a:schemeClr>
                </a:solidFill>
              </a:defRPr>
            </a:lvl1pPr>
          </a:lstStyle>
          <a:p>
            <a:fld id="{34B7E4EF-A1BD-40F4-AB7B-04F084DD991D}" type="slidenum">
              <a:rPr lang="en-US" smtClean="0"/>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Lst>
  <p:hf sldNum="0" hdr="0" ftr="0" dt="0"/>
  <p:txStyles>
    <p:titleStyle>
      <a:lvl1pPr algn="l" defTabSz="914400" rtl="0" eaLnBrk="1" latinLnBrk="0" hangingPunct="1">
        <a:lnSpc>
          <a:spcPct val="90000"/>
        </a:lnSpc>
        <a:spcBef>
          <a:spcPct val="0"/>
        </a:spcBef>
        <a:buNone/>
        <a:defRPr lang="en-US" sz="4000" i="0" kern="1200" cap="none" spc="0" baseline="0" dirty="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10000"/>
        </a:lnSpc>
        <a:spcBef>
          <a:spcPts val="900"/>
        </a:spcBef>
        <a:spcAft>
          <a:spcPts val="0"/>
        </a:spcAft>
        <a:buClr>
          <a:schemeClr val="tx1">
            <a:lumMod val="85000"/>
            <a:lumOff val="15000"/>
          </a:schemeClr>
        </a:buClr>
        <a:buFont typeface="Garamond" panose="02020404030301010803" pitchFamily="18" charset="0"/>
        <a:buChar char="◦"/>
        <a:defRPr sz="15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anose="02020404030301010803" pitchFamily="18" charset="0"/>
        <a:buChar char="◦"/>
        <a:defRPr sz="13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anose="02020404030301010803" pitchFamily="18" charset="0"/>
        <a:buChar char="◦"/>
        <a:defRPr sz="12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anose="02020404030301010803" pitchFamily="18" charset="0"/>
        <a:buChar char="◦"/>
        <a:defRPr sz="12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anose="02020404030301010803" pitchFamily="18" charset="0"/>
        <a:buChar char="◦"/>
        <a:defRPr sz="1200" kern="1200">
          <a:solidFill>
            <a:schemeClr val="tx1"/>
          </a:solidFill>
          <a:latin typeface="+mn-lt"/>
          <a:ea typeface="+mn-ea"/>
          <a:cs typeface="+mn-cs"/>
        </a:defRPr>
      </a:lvl5pPr>
      <a:lvl6pPr marL="1600200" indent="-228600" algn="l" defTabSz="914400" rtl="0" eaLnBrk="1" latinLnBrk="0" hangingPunct="1">
        <a:lnSpc>
          <a:spcPct val="100000"/>
        </a:lnSpc>
        <a:spcBef>
          <a:spcPts val="500"/>
        </a:spcBef>
        <a:buClr>
          <a:schemeClr val="tx1">
            <a:lumMod val="85000"/>
            <a:lumOff val="15000"/>
          </a:schemeClr>
        </a:buClr>
        <a:buFont typeface="Garamond" panose="02020404030301010803" pitchFamily="18" charset="0"/>
        <a:buChar char="◦"/>
        <a:defRPr sz="1400" kern="1200">
          <a:solidFill>
            <a:schemeClr val="tx1"/>
          </a:solidFill>
          <a:latin typeface="+mn-lt"/>
          <a:ea typeface="+mn-ea"/>
          <a:cs typeface="+mn-cs"/>
        </a:defRPr>
      </a:lvl6pPr>
      <a:lvl7pPr marL="1899920" indent="-228600" algn="l" defTabSz="914400" rtl="0" eaLnBrk="1" latinLnBrk="0" hangingPunct="1">
        <a:lnSpc>
          <a:spcPct val="100000"/>
        </a:lnSpc>
        <a:spcBef>
          <a:spcPts val="500"/>
        </a:spcBef>
        <a:buClr>
          <a:schemeClr val="tx1">
            <a:lumMod val="85000"/>
            <a:lumOff val="15000"/>
          </a:schemeClr>
        </a:buClr>
        <a:buFont typeface="Garamond" panose="02020404030301010803" pitchFamily="18" charset="0"/>
        <a:buChar char="◦"/>
        <a:defRPr sz="1400" kern="1200">
          <a:solidFill>
            <a:schemeClr val="tx1"/>
          </a:solidFill>
          <a:latin typeface="+mn-lt"/>
          <a:ea typeface="+mn-ea"/>
          <a:cs typeface="+mn-cs"/>
        </a:defRPr>
      </a:lvl7pPr>
      <a:lvl8pPr marL="2200275" indent="-228600" algn="l" defTabSz="914400" rtl="0" eaLnBrk="1" latinLnBrk="0" hangingPunct="1">
        <a:lnSpc>
          <a:spcPct val="100000"/>
        </a:lnSpc>
        <a:spcBef>
          <a:spcPts val="500"/>
        </a:spcBef>
        <a:buClr>
          <a:schemeClr val="tx1">
            <a:lumMod val="85000"/>
            <a:lumOff val="15000"/>
          </a:schemeClr>
        </a:buClr>
        <a:buFont typeface="Garamond" panose="02020404030301010803" pitchFamily="18" charset="0"/>
        <a:buChar char="◦"/>
        <a:defRPr sz="1400" kern="1200">
          <a:solidFill>
            <a:schemeClr val="tx1"/>
          </a:solidFill>
          <a:latin typeface="+mn-lt"/>
          <a:ea typeface="+mn-ea"/>
          <a:cs typeface="+mn-cs"/>
        </a:defRPr>
      </a:lvl8pPr>
      <a:lvl9pPr marL="2499995" indent="-228600" algn="l" defTabSz="914400" rtl="0" eaLnBrk="1" latinLnBrk="0" hangingPunct="1">
        <a:lnSpc>
          <a:spcPct val="100000"/>
        </a:lnSpc>
        <a:spcBef>
          <a:spcPts val="500"/>
        </a:spcBef>
        <a:buClr>
          <a:schemeClr val="tx1">
            <a:lumMod val="85000"/>
            <a:lumOff val="15000"/>
          </a:schemeClr>
        </a:buClr>
        <a:buFont typeface="Garamond" panose="02020404030301010803"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hemeOverride" Target="../theme/themeOverride1.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 name="Picture 7" descr="flower illustrations"/>
          <p:cNvPicPr>
            <a:picLocks noChangeAspect="1"/>
          </p:cNvPicPr>
          <p:nvPr/>
        </p:nvPicPr>
        <p:blipFill rotWithShape="1">
          <a:blip r:embed="rId4">
            <a:extLst>
              <a:ext uri="{28A0092B-C50C-407E-A947-70E740481C1C}">
                <a14:useLocalDpi xmlns:a14="http://schemas.microsoft.com/office/drawing/2010/main" val="0"/>
              </a:ext>
            </a:extLst>
          </a:blip>
          <a:srcRect/>
          <a:stretch>
            <a:fillRect/>
          </a:stretch>
        </p:blipFill>
        <p:spPr>
          <a:xfrm>
            <a:off x="0" y="33804"/>
            <a:ext cx="12191980" cy="6858000"/>
          </a:xfrm>
          <a:prstGeom prst="rect">
            <a:avLst/>
          </a:prstGeom>
        </p:spPr>
      </p:pic>
      <p:sp useBgFill="1">
        <p:nvSpPr>
          <p:cNvPr id="73" name="Rectangle 72"/>
          <p:cNvSpPr>
            <a:spLocks noGrp="1" noRot="1" noChangeAspect="1" noMove="1" noResize="1" noEditPoints="1" noAdjustHandles="1" noChangeArrowheads="1" noChangeShapeType="1" noTextEdit="1"/>
          </p:cNvSpPr>
          <p:nvPr/>
        </p:nvSpPr>
        <p:spPr>
          <a:xfrm>
            <a:off x="1307870" y="1267730"/>
            <a:ext cx="9576262" cy="4307950"/>
          </a:xfrm>
          <a:prstGeom prst="rect">
            <a:avLst/>
          </a:prstGeom>
          <a:ln w="6350" cap="flat" cmpd="sng" algn="ctr">
            <a:noFill/>
            <a:prstDash val="solid"/>
          </a:ln>
          <a:effectLst>
            <a:outerShdw blurRad="50800" algn="ctr" rotWithShape="0">
              <a:prstClr val="black">
                <a:alpha val="66000"/>
              </a:prstClr>
            </a:outerShdw>
            <a:softEdge rad="0"/>
          </a:effectLst>
        </p:spPr>
        <p:txBody>
          <a:bodyPr/>
          <a:lstStyle/>
          <a:p>
            <a:endParaRPr lang="en-US"/>
          </a:p>
        </p:txBody>
      </p:sp>
      <p:sp>
        <p:nvSpPr>
          <p:cNvPr id="75" name="Rectangle 74"/>
          <p:cNvSpPr>
            <a:spLocks noGrp="1" noRot="1" noChangeAspect="1" noMove="1" noResize="1" noEditPoints="1" noAdjustHandles="1" noChangeArrowheads="1" noChangeShapeType="1" noTextEdit="1"/>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txBody>
          <a:bodyPr/>
          <a:lstStyle/>
          <a:p>
            <a:endParaRPr lang="en-US"/>
          </a:p>
        </p:txBody>
      </p:sp>
      <p:sp>
        <p:nvSpPr>
          <p:cNvPr id="2" name="Title 1"/>
          <p:cNvSpPr>
            <a:spLocks noGrp="1"/>
          </p:cNvSpPr>
          <p:nvPr>
            <p:ph type="ctrTitle"/>
          </p:nvPr>
        </p:nvSpPr>
        <p:spPr>
          <a:xfrm>
            <a:off x="1771132" y="1907810"/>
            <a:ext cx="8764346" cy="1683529"/>
          </a:xfrm>
        </p:spPr>
        <p:txBody>
          <a:bodyPr>
            <a:normAutofit/>
          </a:bodyPr>
          <a:lstStyle/>
          <a:p>
            <a:r>
              <a:rPr lang="en-US" sz="2800" b="1" dirty="0" err="1">
                <a:latin typeface="Times New Roman" panose="02020603050405020304" pitchFamily="18" charset="0"/>
                <a:cs typeface="Times New Roman" panose="02020603050405020304" pitchFamily="18" charset="0"/>
              </a:rPr>
              <a:t>Seerah</a:t>
            </a:r>
            <a:r>
              <a:rPr lang="en-US" sz="2800" b="1" dirty="0">
                <a:latin typeface="Times New Roman" panose="02020603050405020304" pitchFamily="18" charset="0"/>
                <a:cs typeface="Times New Roman" panose="02020603050405020304" pitchFamily="18" charset="0"/>
              </a:rPr>
              <a:t> of Prophet Muhammad </a:t>
            </a:r>
            <a:r>
              <a:rPr lang="en-US" sz="2800" b="1" dirty="0" err="1">
                <a:latin typeface="Times New Roman" panose="02020603050405020304" pitchFamily="18" charset="0"/>
                <a:cs typeface="Times New Roman" panose="02020603050405020304" pitchFamily="18" charset="0"/>
              </a:rPr>
              <a:t>pbuh</a:t>
            </a:r>
            <a:r>
              <a:rPr lang="en-US" sz="7200" dirty="0"/>
              <a:t/>
            </a:r>
            <a:br>
              <a:rPr lang="en-US" sz="7200" dirty="0"/>
            </a:br>
            <a:r>
              <a:rPr lang="ar-SA" sz="3600" b="1" dirty="0">
                <a:latin typeface="Traditional Arabic" panose="02020603050405020304" pitchFamily="18" charset="-78"/>
                <a:cs typeface="Traditional Arabic" panose="02020603050405020304" pitchFamily="18" charset="-78"/>
              </a:rPr>
              <a:t>سيرة رسول الله صلى الله عليه وسلم</a:t>
            </a:r>
            <a:endParaRPr lang="en-US" sz="3600" b="1" dirty="0">
              <a:latin typeface="Traditional Arabic" panose="02020603050405020304" pitchFamily="18" charset="-78"/>
              <a:cs typeface="Traditional Arabic" panose="02020603050405020304" pitchFamily="18" charset="-78"/>
            </a:endParaRPr>
          </a:p>
        </p:txBody>
      </p:sp>
      <p:sp>
        <p:nvSpPr>
          <p:cNvPr id="3" name="Subtitle 2"/>
          <p:cNvSpPr>
            <a:spLocks noGrp="1"/>
          </p:cNvSpPr>
          <p:nvPr>
            <p:ph type="subTitle" idx="1"/>
          </p:nvPr>
        </p:nvSpPr>
        <p:spPr>
          <a:xfrm>
            <a:off x="1771130" y="3949148"/>
            <a:ext cx="8652788" cy="1190115"/>
          </a:xfrm>
        </p:spPr>
        <p:txBody>
          <a:bodyPr>
            <a:normAutofit/>
          </a:bodyPr>
          <a:lstStyle/>
          <a:p>
            <a:pPr>
              <a:spcAft>
                <a:spcPts val="600"/>
              </a:spcAft>
            </a:pPr>
            <a:r>
              <a:rPr lang="en-US" sz="4000" b="1" dirty="0">
                <a:latin typeface="Times New Roman" panose="02020603050405020304" pitchFamily="18" charset="0"/>
                <a:cs typeface="Times New Roman" panose="02020603050405020304" pitchFamily="18" charset="0"/>
              </a:rPr>
              <a:t>Arabs before Islam</a:t>
            </a:r>
          </a:p>
        </p:txBody>
      </p:sp>
      <p:cxnSp>
        <p:nvCxnSpPr>
          <p:cNvPr id="79" name="Straight Connector 78"/>
          <p:cNvCxnSpPr>
            <a:cxnSpLocks noGrp="1" noRot="1" noChangeAspect="1" noMove="1" noResize="1" noEditPoints="1" noAdjustHandles="1" noChangeArrowheads="1" noChangeShapeType="1"/>
          </p:cNvCxnSpPr>
          <p:nvPr/>
        </p:nvCxnSpPr>
        <p:spPr>
          <a:xfrm>
            <a:off x="5250180" y="1267730"/>
            <a:ext cx="0" cy="64008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81" name="Straight Connector 80"/>
          <p:cNvCxnSpPr>
            <a:cxnSpLocks noGrp="1" noRot="1" noChangeAspect="1" noMove="1" noResize="1" noEditPoints="1" noAdjustHandles="1" noChangeArrowheads="1" noChangeShapeType="1"/>
          </p:cNvCxnSpPr>
          <p:nvPr/>
        </p:nvCxnSpPr>
        <p:spPr>
          <a:xfrm>
            <a:off x="6941820" y="1267730"/>
            <a:ext cx="0" cy="64008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83" name="Straight Connector 82"/>
          <p:cNvCxnSpPr>
            <a:cxnSpLocks noGrp="1" noRot="1" noChangeAspect="1" noMove="1" noResize="1" noEditPoints="1" noAdjustHandles="1" noChangeArrowheads="1" noChangeShapeType="1"/>
          </p:cNvCxnSpPr>
          <p:nvPr/>
        </p:nvCxnSpPr>
        <p:spPr>
          <a:xfrm>
            <a:off x="5250180" y="1913025"/>
            <a:ext cx="1691640" cy="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5861" y="905256"/>
            <a:ext cx="10449339" cy="260935"/>
          </a:xfrm>
        </p:spPr>
        <p:txBody>
          <a:bodyPr>
            <a:normAutofit fontScale="90000"/>
          </a:bodyPr>
          <a:lstStyle/>
          <a:p>
            <a:r>
              <a:rPr lang="en-US" sz="4000" b="1" dirty="0">
                <a:latin typeface="Times New Roman" panose="02020603050405020304" pitchFamily="18" charset="0"/>
                <a:cs typeface="Times New Roman" panose="02020603050405020304" pitchFamily="18" charset="0"/>
              </a:rPr>
              <a:t>Arabs before Islam</a:t>
            </a:r>
            <a:br>
              <a:rPr lang="en-US" sz="4000" b="1" dirty="0">
                <a:latin typeface="Times New Roman" panose="02020603050405020304" pitchFamily="18" charset="0"/>
                <a:cs typeface="Times New Roman" panose="02020603050405020304" pitchFamily="18" charset="0"/>
              </a:rPr>
            </a:br>
            <a:endParaRPr lang="en-US" dirty="0"/>
          </a:p>
        </p:txBody>
      </p:sp>
      <p:sp>
        <p:nvSpPr>
          <p:cNvPr id="3" name="Content Placeholder 2"/>
          <p:cNvSpPr>
            <a:spLocks noGrp="1"/>
          </p:cNvSpPr>
          <p:nvPr>
            <p:ph idx="1"/>
          </p:nvPr>
        </p:nvSpPr>
        <p:spPr>
          <a:xfrm>
            <a:off x="450574" y="1391478"/>
            <a:ext cx="10674626" cy="4561266"/>
          </a:xfrm>
        </p:spPr>
        <p:txBody>
          <a:bodyPr>
            <a:noAutofit/>
          </a:bodyPr>
          <a:lstStyle/>
          <a:p>
            <a:pPr marL="0" indent="0" algn="just">
              <a:buNone/>
            </a:pPr>
            <a:r>
              <a:rPr lang="en-US" sz="3200" b="1" dirty="0">
                <a:latin typeface="Times New Roman" panose="02020603050405020304" pitchFamily="18" charset="0"/>
                <a:cs typeface="Times New Roman" panose="02020603050405020304" pitchFamily="18" charset="0"/>
              </a:rPr>
              <a:t>Introduction</a:t>
            </a:r>
            <a:r>
              <a:rPr lang="en-US" sz="2400" dirty="0">
                <a:latin typeface="Times New Roman" panose="02020603050405020304" pitchFamily="18" charset="0"/>
                <a:cs typeface="Times New Roman" panose="02020603050405020304" pitchFamily="18" charset="0"/>
              </a:rPr>
              <a:t> To understand the religion that Prophet Muhammad (</a:t>
            </a:r>
            <a:r>
              <a:rPr lang="en-US" sz="2400" dirty="0" err="1">
                <a:latin typeface="Times New Roman" panose="02020603050405020304" pitchFamily="18" charset="0"/>
                <a:cs typeface="Times New Roman" panose="02020603050405020304" pitchFamily="18" charset="0"/>
              </a:rPr>
              <a:t>pbuh</a:t>
            </a:r>
            <a:r>
              <a:rPr lang="en-US" sz="2400" dirty="0">
                <a:latin typeface="Times New Roman" panose="02020603050405020304" pitchFamily="18" charset="0"/>
                <a:cs typeface="Times New Roman" panose="02020603050405020304" pitchFamily="18" charset="0"/>
              </a:rPr>
              <a:t>) conveyed and the effects that this religion had on society it is necessary to understand in part the ethnic, geographic, social, cultural, economic and religious features of the environment in which Prophet Muhammad pbuh lived. Revealing this process, which directly affected the existence of Islamic society, will not only help us to understand the position of Prophet Muhammad pbuh in the society in which he lived for 40 years before his prophethood, but also will provide an opportunity to learn to what extent that society changed and transformed with the conveyance of Islam. The period before the revelations, which has always been recognized by Muslims throughout history as “</a:t>
            </a:r>
            <a:r>
              <a:rPr lang="en-US" sz="2400" b="1" dirty="0">
                <a:latin typeface="Times New Roman" panose="02020603050405020304" pitchFamily="18" charset="0"/>
                <a:cs typeface="Times New Roman" panose="02020603050405020304" pitchFamily="18" charset="0"/>
              </a:rPr>
              <a:t>The Age of Ignorance</a:t>
            </a:r>
            <a:r>
              <a:rPr lang="en-US" sz="2400" dirty="0">
                <a:latin typeface="Times New Roman" panose="02020603050405020304" pitchFamily="18" charset="0"/>
                <a:cs typeface="Times New Roman" panose="02020603050405020304" pitchFamily="18" charset="0"/>
              </a:rPr>
              <a:t>”.</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2852" y="318052"/>
            <a:ext cx="10502348" cy="1749287"/>
          </a:xfrm>
        </p:spPr>
        <p:txBody>
          <a:bodyPr>
            <a:normAutofit/>
          </a:bodyPr>
          <a:lstStyle/>
          <a:p>
            <a:r>
              <a:rPr lang="en-US" sz="4000" b="1" dirty="0">
                <a:latin typeface="Times New Roman" panose="02020603050405020304" pitchFamily="18" charset="0"/>
                <a:cs typeface="Times New Roman" panose="02020603050405020304" pitchFamily="18" charset="0"/>
              </a:rPr>
              <a:t>Arabs before Islam</a:t>
            </a:r>
            <a:br>
              <a:rPr lang="en-US" sz="4000" b="1" dirty="0">
                <a:latin typeface="Times New Roman" panose="02020603050405020304" pitchFamily="18" charset="0"/>
                <a:cs typeface="Times New Roman" panose="02020603050405020304" pitchFamily="18" charset="0"/>
              </a:rPr>
            </a:br>
            <a:endParaRPr lang="en-US" dirty="0"/>
          </a:p>
        </p:txBody>
      </p:sp>
      <p:sp>
        <p:nvSpPr>
          <p:cNvPr id="3" name="Content Placeholder 2"/>
          <p:cNvSpPr>
            <a:spLocks noGrp="1"/>
          </p:cNvSpPr>
          <p:nvPr>
            <p:ph idx="1"/>
          </p:nvPr>
        </p:nvSpPr>
        <p:spPr>
          <a:xfrm>
            <a:off x="516835" y="1272209"/>
            <a:ext cx="10608365" cy="4680535"/>
          </a:xfrm>
        </p:spPr>
        <p:txBody>
          <a:bodyPr>
            <a:normAutofit lnSpcReduction="10000"/>
          </a:bodyPr>
          <a:lstStyle/>
          <a:p>
            <a:pPr marL="0" indent="0">
              <a:buNone/>
            </a:pPr>
            <a:r>
              <a:rPr lang="en-US" sz="2400" dirty="0">
                <a:latin typeface="Times New Roman" panose="02020603050405020304" pitchFamily="18" charset="0"/>
                <a:cs typeface="Times New Roman" panose="02020603050405020304" pitchFamily="18" charset="0"/>
              </a:rPr>
              <a:t>In writing the history of Islam, it is customary to begin with a survey of the political, economic, social and religious conditions of Arabia on the eve of the Proclamation by Muhammad (</a:t>
            </a:r>
            <a:r>
              <a:rPr lang="en-US" sz="2400" dirty="0" err="1">
                <a:latin typeface="Times New Roman" panose="02020603050405020304" pitchFamily="18" charset="0"/>
                <a:cs typeface="Times New Roman" panose="02020603050405020304" pitchFamily="18" charset="0"/>
              </a:rPr>
              <a:t>pbuh</a:t>
            </a:r>
            <a:r>
              <a:rPr lang="en-US" sz="2400" dirty="0">
                <a:latin typeface="Times New Roman" panose="02020603050405020304" pitchFamily="18" charset="0"/>
                <a:cs typeface="Times New Roman" panose="02020603050405020304" pitchFamily="18" charset="0"/>
              </a:rPr>
              <a:t>) of his mission as Messenger of God.</a:t>
            </a:r>
          </a:p>
          <a:p>
            <a:pPr marL="0" indent="0">
              <a:buNone/>
            </a:pPr>
            <a:r>
              <a:rPr lang="en-US" sz="2800" b="1" i="1" dirty="0">
                <a:latin typeface="Times New Roman" panose="02020603050405020304" pitchFamily="18" charset="0"/>
                <a:cs typeface="Times New Roman" panose="02020603050405020304" pitchFamily="18" charset="0"/>
              </a:rPr>
              <a:t>Social Conditions </a:t>
            </a:r>
            <a:r>
              <a:rPr lang="en-US" sz="2400" dirty="0">
                <a:latin typeface="Times New Roman" panose="02020603050405020304" pitchFamily="18" charset="0"/>
                <a:cs typeface="Times New Roman" panose="02020603050405020304" pitchFamily="18" charset="0"/>
              </a:rPr>
              <a:t>Arabia was a male-dominated society. Women had no status of any kind other than as sex object. The number of women a man could marry was not fixed. When a man died, his son “inherited” all his wives except his own mother.</a:t>
            </a:r>
          </a:p>
          <a:p>
            <a:pPr marL="0" indent="0">
              <a:buNone/>
            </a:pPr>
            <a:r>
              <a:rPr lang="en-US" sz="2400" dirty="0">
                <a:latin typeface="Times New Roman" panose="02020603050405020304" pitchFamily="18" charset="0"/>
                <a:cs typeface="Times New Roman" panose="02020603050405020304" pitchFamily="18" charset="0"/>
              </a:rPr>
              <a:t> A savage custom of the Arabs was to bury their female infants alive. Even if an Arab did not wish to bury his daughter alive, he still had to uphold this “honorable” tradition, being unable to resist social pressures. Drunkenness was a common vice of the Arabs. With drunkenness went their gambling. They were compulsive drinkers and compulsive gamblers. </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8870" y="424070"/>
            <a:ext cx="10396330" cy="967408"/>
          </a:xfrm>
        </p:spPr>
        <p:txBody>
          <a:bodyPr>
            <a:normAutofit fontScale="90000"/>
          </a:bodyPr>
          <a:lstStyle/>
          <a:p>
            <a:r>
              <a:rPr lang="en-US" sz="4000" b="1" dirty="0">
                <a:latin typeface="Times New Roman" panose="02020603050405020304" pitchFamily="18" charset="0"/>
                <a:cs typeface="Times New Roman" panose="02020603050405020304" pitchFamily="18" charset="0"/>
              </a:rPr>
              <a:t>Arabs before Islam</a:t>
            </a:r>
            <a:br>
              <a:rPr lang="en-US" sz="4000" b="1" dirty="0">
                <a:latin typeface="Times New Roman" panose="02020603050405020304" pitchFamily="18" charset="0"/>
                <a:cs typeface="Times New Roman" panose="02020603050405020304" pitchFamily="18" charset="0"/>
              </a:rPr>
            </a:br>
            <a:endParaRPr lang="en-US" dirty="0"/>
          </a:p>
        </p:txBody>
      </p:sp>
      <p:sp>
        <p:nvSpPr>
          <p:cNvPr id="3" name="Content Placeholder 2"/>
          <p:cNvSpPr>
            <a:spLocks noGrp="1"/>
          </p:cNvSpPr>
          <p:nvPr>
            <p:ph idx="1"/>
          </p:nvPr>
        </p:nvSpPr>
        <p:spPr>
          <a:xfrm>
            <a:off x="450850" y="819785"/>
            <a:ext cx="11050905" cy="5714365"/>
          </a:xfrm>
        </p:spPr>
        <p:txBody>
          <a:bodyPr>
            <a:noAutofit/>
          </a:bodyPr>
          <a:lstStyle/>
          <a:p>
            <a:pPr algn="just">
              <a:lnSpc>
                <a:spcPct val="120000"/>
              </a:lnSpc>
            </a:pPr>
            <a:r>
              <a:rPr lang="en-US" sz="2400" b="1" i="1" dirty="0">
                <a:latin typeface="Times New Roman" panose="02020603050405020304" pitchFamily="18" charset="0"/>
                <a:cs typeface="Times New Roman" panose="02020603050405020304" pitchFamily="18" charset="0"/>
              </a:rPr>
              <a:t>Economics Conditions </a:t>
            </a:r>
            <a:r>
              <a:rPr lang="en-US" sz="2400" dirty="0">
                <a:latin typeface="Times New Roman" panose="02020603050405020304" pitchFamily="18" charset="0"/>
                <a:cs typeface="Times New Roman" panose="02020603050405020304" pitchFamily="18" charset="0"/>
              </a:rPr>
              <a:t>Economically, the Jews were the leaders of Arabia. They were the owners of the best </a:t>
            </a:r>
            <a:r>
              <a:rPr lang="en-US" sz="2400" dirty="0" err="1" smtClean="0">
                <a:latin typeface="Times New Roman" panose="02020603050405020304" pitchFamily="18" charset="0"/>
                <a:cs typeface="Times New Roman" panose="02020603050405020304" pitchFamily="18" charset="0"/>
              </a:rPr>
              <a:t>arabian</a:t>
            </a:r>
            <a:r>
              <a:rPr lang="en-US" sz="2400" dirty="0" smtClean="0">
                <a:latin typeface="Times New Roman" panose="02020603050405020304" pitchFamily="18" charset="0"/>
                <a:cs typeface="Times New Roman" panose="02020603050405020304" pitchFamily="18" charset="0"/>
              </a:rPr>
              <a:t> </a:t>
            </a:r>
            <a:r>
              <a:rPr lang="en-US" sz="2400" dirty="0">
                <a:latin typeface="Times New Roman" panose="02020603050405020304" pitchFamily="18" charset="0"/>
                <a:cs typeface="Times New Roman" panose="02020603050405020304" pitchFamily="18" charset="0"/>
              </a:rPr>
              <a:t>lands in Hijaz, and they were the best farmers in the country. They were also the entrepreneurs of such industries as existed in Arabia in those days, and they enjoyed a monopoly of the armaments industry. Slavery was an economic institution of the Arabs. Male and female slaves were sold and bought like animals, and they formed the most depressed class of the Arabian society. The most powerful class of the Arabs was made up by the capitalists and money-lenders. The rates of interest which they charged on loans were exorbitant, and were especially designed to make them richer and richer, and the borrowers poorer and poorer. The most important urban centers of Arabia were Makkah and Yathrib, both in Hijaz. The citizens of Makkah were mostly merchants, traders and money-lenders. Their caravans traveled in summer to Syria and in winter to Yemen. They also traveled to Bahrain in the east and to Iraq in the northeast. </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642594"/>
            <a:ext cx="10058400" cy="629615"/>
          </a:xfrm>
        </p:spPr>
        <p:txBody>
          <a:bodyPr>
            <a:normAutofit fontScale="90000"/>
          </a:bodyPr>
          <a:lstStyle/>
          <a:p>
            <a:r>
              <a:rPr lang="en-US" sz="3600" b="1" i="1" dirty="0">
                <a:latin typeface="Times New Roman" panose="02020603050405020304" pitchFamily="18" charset="0"/>
                <a:cs typeface="Times New Roman" panose="02020603050405020304" pitchFamily="18" charset="0"/>
              </a:rPr>
              <a:t>Continue</a:t>
            </a:r>
            <a:r>
              <a:rPr lang="en-US" dirty="0"/>
              <a:t>…….</a:t>
            </a:r>
          </a:p>
        </p:txBody>
      </p:sp>
      <p:sp>
        <p:nvSpPr>
          <p:cNvPr id="3" name="Content Placeholder 2"/>
          <p:cNvSpPr>
            <a:spLocks noGrp="1"/>
          </p:cNvSpPr>
          <p:nvPr>
            <p:ph idx="1"/>
          </p:nvPr>
        </p:nvSpPr>
        <p:spPr>
          <a:xfrm>
            <a:off x="476885" y="1041400"/>
            <a:ext cx="11348085" cy="5665470"/>
          </a:xfrm>
        </p:spPr>
        <p:txBody>
          <a:bodyPr>
            <a:noAutofit/>
          </a:bodyPr>
          <a:lstStyle/>
          <a:p>
            <a:pPr marL="0" indent="0" algn="just">
              <a:lnSpc>
                <a:spcPct val="120000"/>
              </a:lnSpc>
              <a:buNone/>
            </a:pPr>
            <a:r>
              <a:rPr lang="en-US" sz="2300" smtClean="0">
                <a:latin typeface="Times New Roman" panose="02020603050405020304" pitchFamily="18" charset="0"/>
                <a:cs typeface="Times New Roman" panose="02020603050405020304" pitchFamily="18" charset="0"/>
                <a:sym typeface="+mn-ea"/>
              </a:rPr>
              <a:t>The </a:t>
            </a:r>
            <a:r>
              <a:rPr lang="en-US" sz="2300" dirty="0">
                <a:latin typeface="Times New Roman" panose="02020603050405020304" pitchFamily="18" charset="0"/>
                <a:cs typeface="Times New Roman" panose="02020603050405020304" pitchFamily="18" charset="0"/>
                <a:sym typeface="+mn-ea"/>
              </a:rPr>
              <a:t>caravan trade was basic to the economy of Makkah, and its organization called for considerable skill, experience and ability. </a:t>
            </a:r>
            <a:endParaRPr lang="en-US" sz="2300" b="1" i="1" dirty="0">
              <a:latin typeface="Times New Roman" panose="02020603050405020304" pitchFamily="18" charset="0"/>
              <a:cs typeface="Times New Roman" panose="02020603050405020304" pitchFamily="18" charset="0"/>
            </a:endParaRPr>
          </a:p>
          <a:p>
            <a:pPr marL="0" indent="0" algn="just">
              <a:lnSpc>
                <a:spcPct val="120000"/>
              </a:lnSpc>
              <a:buNone/>
            </a:pPr>
            <a:r>
              <a:rPr lang="en-US" sz="2300" b="1" i="1" dirty="0">
                <a:latin typeface="Times New Roman" panose="02020603050405020304" pitchFamily="18" charset="0"/>
                <a:cs typeface="Times New Roman" panose="02020603050405020304" pitchFamily="18" charset="0"/>
              </a:rPr>
              <a:t>Political Conditions </a:t>
            </a:r>
            <a:r>
              <a:rPr lang="en-US" sz="2300" dirty="0">
                <a:latin typeface="Times New Roman" panose="02020603050405020304" pitchFamily="18" charset="0"/>
                <a:cs typeface="Times New Roman" panose="02020603050405020304" pitchFamily="18" charset="0"/>
              </a:rPr>
              <a:t>The most remarkable feature of the political life of Arabia was the total absence of political organization in any form. With the exception of Yemen in the south- west, no part of the Arabian Peninsula had any government at any time, the Arabs never acknowledged any authority other than the authority of the tribal chiefs. The authority of the tribal chiefs, however, rested, in most cases, on their character and personality, and was moral rather than political. The Arabs lived, generation after generation, century after century, without a government of any kind. Since there was no government, there was no law and no order. The only law of the land was lawlessness. In the event a crime was committed, the injured party took law in its own hands, and tried to administer “justice” to the offender. This system led very frequently to acts of  cruelty. Since there were no such things as police, courts </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642594"/>
            <a:ext cx="10058400" cy="550102"/>
          </a:xfrm>
        </p:spPr>
        <p:txBody>
          <a:bodyPr>
            <a:normAutofit fontScale="90000"/>
          </a:bodyPr>
          <a:lstStyle/>
          <a:p>
            <a:r>
              <a:rPr lang="en-US" sz="4000" b="1" i="1" dirty="0">
                <a:latin typeface="Times New Roman" panose="02020603050405020304" pitchFamily="18" charset="0"/>
                <a:cs typeface="Times New Roman" panose="02020603050405020304" pitchFamily="18" charset="0"/>
              </a:rPr>
              <a:t>Continue……</a:t>
            </a:r>
            <a:endParaRPr lang="en-US" dirty="0"/>
          </a:p>
        </p:txBody>
      </p:sp>
      <p:sp>
        <p:nvSpPr>
          <p:cNvPr id="3" name="Content Placeholder 2"/>
          <p:cNvSpPr>
            <a:spLocks noGrp="1"/>
          </p:cNvSpPr>
          <p:nvPr>
            <p:ph idx="1"/>
          </p:nvPr>
        </p:nvSpPr>
        <p:spPr>
          <a:xfrm>
            <a:off x="569595" y="1193165"/>
            <a:ext cx="11080750" cy="5226685"/>
          </a:xfrm>
        </p:spPr>
        <p:txBody>
          <a:bodyPr>
            <a:normAutofit fontScale="25000" lnSpcReduction="10000"/>
          </a:bodyPr>
          <a:lstStyle/>
          <a:p>
            <a:pPr marL="0" indent="0" algn="just">
              <a:buNone/>
            </a:pPr>
            <a:r>
              <a:rPr lang="en-US" sz="9600" dirty="0">
                <a:latin typeface="Times New Roman" panose="02020603050405020304" pitchFamily="18" charset="0"/>
                <a:cs typeface="Times New Roman" panose="02020603050405020304" pitchFamily="18" charset="0"/>
                <a:sym typeface="+mn-ea"/>
              </a:rPr>
              <a:t>or judges, the only protection a man could find from his enemies, was in his own tribe. </a:t>
            </a:r>
            <a:endParaRPr lang="en-US" sz="9600" dirty="0">
              <a:latin typeface="Times New Roman" panose="02020603050405020304" pitchFamily="18" charset="0"/>
              <a:cs typeface="Times New Roman" panose="02020603050405020304" pitchFamily="18" charset="0"/>
            </a:endParaRPr>
          </a:p>
          <a:p>
            <a:pPr marL="0" indent="0" algn="just">
              <a:buNone/>
            </a:pPr>
            <a:r>
              <a:rPr lang="en-US" sz="9600" dirty="0">
                <a:latin typeface="Times New Roman" panose="02020603050405020304" pitchFamily="18" charset="0"/>
                <a:cs typeface="Times New Roman" panose="02020603050405020304" pitchFamily="18" charset="0"/>
                <a:sym typeface="+mn-ea"/>
              </a:rPr>
              <a:t>The tribe had an obligation to protect its members even if they had committed crimes. Tribalism or ‘</a:t>
            </a:r>
            <a:r>
              <a:rPr lang="en-US" sz="9600" dirty="0" err="1">
                <a:latin typeface="Times New Roman" panose="02020603050405020304" pitchFamily="18" charset="0"/>
                <a:cs typeface="Times New Roman" panose="02020603050405020304" pitchFamily="18" charset="0"/>
                <a:sym typeface="+mn-ea"/>
              </a:rPr>
              <a:t>asabiyya</a:t>
            </a:r>
            <a:r>
              <a:rPr lang="en-US" sz="9600" dirty="0">
                <a:latin typeface="Times New Roman" panose="02020603050405020304" pitchFamily="18" charset="0"/>
                <a:cs typeface="Times New Roman" panose="02020603050405020304" pitchFamily="18" charset="0"/>
                <a:sym typeface="+mn-ea"/>
              </a:rPr>
              <a:t> (the clan spirit) took precedence over ethics. And if a tribe  failed to protect its members from their enemies, exposed itself to ridicule and contempt.</a:t>
            </a:r>
          </a:p>
          <a:p>
            <a:pPr marL="0" indent="0" algn="just">
              <a:buNone/>
            </a:pPr>
            <a:r>
              <a:rPr lang="en-US" sz="9600" b="1" i="1" dirty="0">
                <a:latin typeface="Times New Roman" panose="02020603050405020304" pitchFamily="18" charset="0"/>
                <a:cs typeface="Times New Roman" panose="02020603050405020304" pitchFamily="18" charset="0"/>
              </a:rPr>
              <a:t>Religious Conditions :</a:t>
            </a:r>
          </a:p>
          <a:p>
            <a:pPr marL="0" indent="0" algn="just">
              <a:buNone/>
            </a:pPr>
            <a:r>
              <a:rPr lang="en-US" sz="9600" dirty="0">
                <a:latin typeface="Times New Roman" panose="02020603050405020304" pitchFamily="18" charset="0"/>
                <a:cs typeface="Times New Roman" panose="02020603050405020304" pitchFamily="18" charset="0"/>
              </a:rPr>
              <a:t>The period in the Arabian history which preceded the birth of Islam is known as the Times of Ignorance. The Arabs were the devotees of a variety of “religions” which can be classified into the following categories. 1. </a:t>
            </a:r>
            <a:r>
              <a:rPr lang="en-US" sz="9600" b="1" i="1" dirty="0">
                <a:latin typeface="Times New Roman" panose="02020603050405020304" pitchFamily="18" charset="0"/>
                <a:cs typeface="Times New Roman" panose="02020603050405020304" pitchFamily="18" charset="0"/>
              </a:rPr>
              <a:t>Idol-worshippers or polytheists</a:t>
            </a:r>
            <a:r>
              <a:rPr lang="en-US" sz="9600" dirty="0">
                <a:latin typeface="Times New Roman" panose="02020603050405020304" pitchFamily="18" charset="0"/>
                <a:cs typeface="Times New Roman" panose="02020603050405020304" pitchFamily="18" charset="0"/>
              </a:rPr>
              <a:t>: Most of the Arabs were idolaters. They worshipped numerous idols and each tribe had its own idol or idols. They had turned the Kaaba in Makkah, which according to tradition, had been built by the Prophet Abraham and his son, it was changed into a worshipping place having 360 idols of stone and wood.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642594"/>
            <a:ext cx="10058400" cy="470589"/>
          </a:xfrm>
        </p:spPr>
        <p:txBody>
          <a:bodyPr>
            <a:normAutofit fontScale="90000"/>
          </a:bodyPr>
          <a:lstStyle/>
          <a:p>
            <a:r>
              <a:rPr lang="en-US" sz="4000" b="1" i="1" dirty="0">
                <a:latin typeface="Times New Roman" panose="02020603050405020304" pitchFamily="18" charset="0"/>
                <a:cs typeface="Times New Roman" panose="02020603050405020304" pitchFamily="18" charset="0"/>
              </a:rPr>
              <a:t>Continue…….</a:t>
            </a:r>
            <a:endParaRPr lang="en-US" dirty="0"/>
          </a:p>
        </p:txBody>
      </p:sp>
      <p:sp>
        <p:nvSpPr>
          <p:cNvPr id="3" name="Content Placeholder 2"/>
          <p:cNvSpPr>
            <a:spLocks noGrp="1"/>
          </p:cNvSpPr>
          <p:nvPr>
            <p:ph idx="1"/>
          </p:nvPr>
        </p:nvSpPr>
        <p:spPr>
          <a:xfrm>
            <a:off x="609600" y="1219200"/>
            <a:ext cx="11105515" cy="5243195"/>
          </a:xfrm>
        </p:spPr>
        <p:txBody>
          <a:bodyPr>
            <a:noAutofit/>
          </a:bodyPr>
          <a:lstStyle/>
          <a:p>
            <a:pPr marL="0" indent="0" algn="just">
              <a:buNone/>
            </a:pPr>
            <a:r>
              <a:rPr lang="en-US" sz="2400" b="1" i="1" dirty="0">
                <a:latin typeface="Times New Roman" panose="02020603050405020304" pitchFamily="18" charset="0"/>
                <a:cs typeface="Times New Roman" panose="02020603050405020304" pitchFamily="18" charset="0"/>
                <a:sym typeface="+mn-ea"/>
              </a:rPr>
              <a:t>2.Atheists</a:t>
            </a:r>
            <a:r>
              <a:rPr lang="en-US" sz="2400" dirty="0">
                <a:latin typeface="Times New Roman" panose="02020603050405020304" pitchFamily="18" charset="0"/>
                <a:cs typeface="Times New Roman" panose="02020603050405020304" pitchFamily="18" charset="0"/>
                <a:sym typeface="+mn-ea"/>
              </a:rPr>
              <a:t>: This group was composed of the materialists and believed that the world was eternal. 3. </a:t>
            </a:r>
            <a:r>
              <a:rPr lang="en-US" sz="2400" b="1" i="1" dirty="0">
                <a:latin typeface="Times New Roman" panose="02020603050405020304" pitchFamily="18" charset="0"/>
                <a:cs typeface="Times New Roman" panose="02020603050405020304" pitchFamily="18" charset="0"/>
                <a:sym typeface="+mn-ea"/>
              </a:rPr>
              <a:t>Zindiqs</a:t>
            </a:r>
            <a:r>
              <a:rPr lang="en-US" sz="2400" dirty="0">
                <a:latin typeface="Times New Roman" panose="02020603050405020304" pitchFamily="18" charset="0"/>
                <a:cs typeface="Times New Roman" panose="02020603050405020304" pitchFamily="18" charset="0"/>
                <a:sym typeface="+mn-ea"/>
              </a:rPr>
              <a:t>: They were influenced by the Persian doctrine of dualism in nature. They believed that there were two gods representing the twin forces of good and evil or light and darkness, and both were locked up in an unending struggle for supremacy.</a:t>
            </a:r>
            <a:endParaRPr lang="en-US" sz="2400" dirty="0">
              <a:latin typeface="Times New Roman" panose="02020603050405020304" pitchFamily="18" charset="0"/>
              <a:cs typeface="Times New Roman" panose="02020603050405020304" pitchFamily="18" charset="0"/>
            </a:endParaRPr>
          </a:p>
          <a:p>
            <a:pPr marL="0" indent="0" algn="just">
              <a:buNone/>
            </a:pPr>
            <a:r>
              <a:rPr lang="en-US" sz="2400" b="1" i="1" dirty="0">
                <a:latin typeface="Times New Roman" panose="02020603050405020304" pitchFamily="18" charset="0"/>
                <a:cs typeface="Times New Roman" panose="02020603050405020304" pitchFamily="18" charset="0"/>
              </a:rPr>
              <a:t>4. Sabines</a:t>
            </a:r>
            <a:r>
              <a:rPr lang="en-US" sz="2200" dirty="0">
                <a:latin typeface="Times New Roman" panose="02020603050405020304" pitchFamily="18" charset="0"/>
                <a:cs typeface="Times New Roman" panose="02020603050405020304" pitchFamily="18" charset="0"/>
              </a:rPr>
              <a:t>: They worshipped the stars. </a:t>
            </a:r>
            <a:r>
              <a:rPr lang="en-US" sz="2400" b="1" i="1" dirty="0">
                <a:latin typeface="Times New Roman" panose="02020603050405020304" pitchFamily="18" charset="0"/>
                <a:cs typeface="Times New Roman" panose="02020603050405020304" pitchFamily="18" charset="0"/>
              </a:rPr>
              <a:t>5. Jews</a:t>
            </a:r>
            <a:r>
              <a:rPr lang="en-US" sz="2200" dirty="0">
                <a:latin typeface="Times New Roman" panose="02020603050405020304" pitchFamily="18" charset="0"/>
                <a:cs typeface="Times New Roman" panose="02020603050405020304" pitchFamily="18" charset="0"/>
              </a:rPr>
              <a:t>: When the Romans destroyed Jerusalem in A.D. 70, many Jews found new homes in Hijaz in Arabia. Their strong centers were the towns of Yathrib, </a:t>
            </a:r>
            <a:r>
              <a:rPr lang="en-US" sz="2200" dirty="0" err="1">
                <a:latin typeface="Times New Roman" panose="02020603050405020304" pitchFamily="18" charset="0"/>
                <a:cs typeface="Times New Roman" panose="02020603050405020304" pitchFamily="18" charset="0"/>
              </a:rPr>
              <a:t>Khayber</a:t>
            </a:r>
            <a:r>
              <a:rPr lang="en-US" sz="2200" dirty="0">
                <a:latin typeface="Times New Roman" panose="02020603050405020304" pitchFamily="18" charset="0"/>
                <a:cs typeface="Times New Roman" panose="02020603050405020304" pitchFamily="18" charset="0"/>
              </a:rPr>
              <a:t>, </a:t>
            </a:r>
            <a:r>
              <a:rPr lang="en-US" sz="2200" dirty="0" err="1">
                <a:latin typeface="Times New Roman" panose="02020603050405020304" pitchFamily="18" charset="0"/>
                <a:cs typeface="Times New Roman" panose="02020603050405020304" pitchFamily="18" charset="0"/>
              </a:rPr>
              <a:t>Fadak</a:t>
            </a:r>
            <a:r>
              <a:rPr lang="en-US" sz="2200" dirty="0">
                <a:latin typeface="Times New Roman" panose="02020603050405020304" pitchFamily="18" charset="0"/>
                <a:cs typeface="Times New Roman" panose="02020603050405020304" pitchFamily="18" charset="0"/>
              </a:rPr>
              <a:t> and Umm-</a:t>
            </a:r>
            <a:r>
              <a:rPr lang="en-US" sz="2200" dirty="0" err="1">
                <a:latin typeface="Times New Roman" panose="02020603050405020304" pitchFamily="18" charset="0"/>
                <a:cs typeface="Times New Roman" panose="02020603050405020304" pitchFamily="18" charset="0"/>
              </a:rPr>
              <a:t>ul</a:t>
            </a:r>
            <a:r>
              <a:rPr lang="en-US" sz="2200" dirty="0">
                <a:latin typeface="Times New Roman" panose="02020603050405020304" pitchFamily="18" charset="0"/>
                <a:cs typeface="Times New Roman" panose="02020603050405020304" pitchFamily="18" charset="0"/>
              </a:rPr>
              <a:t>-</a:t>
            </a:r>
            <a:r>
              <a:rPr lang="en-US" sz="2200" dirty="0" err="1">
                <a:latin typeface="Times New Roman" panose="02020603050405020304" pitchFamily="18" charset="0"/>
                <a:cs typeface="Times New Roman" panose="02020603050405020304" pitchFamily="18" charset="0"/>
              </a:rPr>
              <a:t>Qura</a:t>
            </a:r>
            <a:r>
              <a:rPr lang="en-US" sz="2200" dirty="0">
                <a:latin typeface="Times New Roman" panose="02020603050405020304" pitchFamily="18" charset="0"/>
                <a:cs typeface="Times New Roman" panose="02020603050405020304" pitchFamily="18" charset="0"/>
              </a:rPr>
              <a:t>. </a:t>
            </a:r>
            <a:r>
              <a:rPr lang="en-US" sz="2400" b="1" i="1" dirty="0">
                <a:latin typeface="Times New Roman" panose="02020603050405020304" pitchFamily="18" charset="0"/>
                <a:cs typeface="Times New Roman" panose="02020603050405020304" pitchFamily="18" charset="0"/>
              </a:rPr>
              <a:t>6. Christians</a:t>
            </a:r>
            <a:r>
              <a:rPr lang="en-US" sz="2200" dirty="0">
                <a:latin typeface="Times New Roman" panose="02020603050405020304" pitchFamily="18" charset="0"/>
                <a:cs typeface="Times New Roman" panose="02020603050405020304" pitchFamily="18" charset="0"/>
              </a:rPr>
              <a:t>: The Romans had converted the north Arabian tribe of Ghassan to Christianity. Some clans of Ghassan had migrated to and had settled in Hijaz. Their strong center was the town of Najran. </a:t>
            </a:r>
          </a:p>
          <a:p>
            <a:pPr marL="0" indent="0" algn="just">
              <a:buNone/>
            </a:pPr>
            <a:r>
              <a:rPr lang="en-US" sz="2400" b="1" i="1" dirty="0">
                <a:latin typeface="Times New Roman" panose="02020603050405020304" pitchFamily="18" charset="0"/>
                <a:cs typeface="Times New Roman" panose="02020603050405020304" pitchFamily="18" charset="0"/>
              </a:rPr>
              <a:t>7. Monotheists</a:t>
            </a:r>
            <a:r>
              <a:rPr lang="en-US" sz="2200" dirty="0">
                <a:latin typeface="Times New Roman" panose="02020603050405020304" pitchFamily="18" charset="0"/>
                <a:cs typeface="Times New Roman" panose="02020603050405020304" pitchFamily="18" charset="0"/>
              </a:rPr>
              <a:t>: There was a small group of monotheists present in Arabia on the eve of the rise of Islam. Its members did not worship idols, and they were the followers of the Prophet Abraham. The members of the clan – the Banu Hashim – belonged to this group. </a:t>
            </a:r>
            <a:endParaRPr lang="en-US" sz="22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642594"/>
            <a:ext cx="10058400" cy="669371"/>
          </a:xfrm>
        </p:spPr>
        <p:txBody>
          <a:bodyPr/>
          <a:lstStyle/>
          <a:p>
            <a:r>
              <a:rPr lang="en-US" sz="4000" b="1" i="1" dirty="0">
                <a:latin typeface="Times New Roman" panose="02020603050405020304" pitchFamily="18" charset="0"/>
                <a:cs typeface="Times New Roman" panose="02020603050405020304" pitchFamily="18" charset="0"/>
              </a:rPr>
              <a:t>Continue……</a:t>
            </a:r>
            <a:endParaRPr lang="en-US" dirty="0"/>
          </a:p>
        </p:txBody>
      </p:sp>
      <p:sp>
        <p:nvSpPr>
          <p:cNvPr id="3" name="Content Placeholder 2"/>
          <p:cNvSpPr>
            <a:spLocks noGrp="1"/>
          </p:cNvSpPr>
          <p:nvPr>
            <p:ph idx="1"/>
          </p:nvPr>
        </p:nvSpPr>
        <p:spPr>
          <a:xfrm>
            <a:off x="556591" y="1444487"/>
            <a:ext cx="10568609" cy="4508257"/>
          </a:xfrm>
        </p:spPr>
        <p:txBody>
          <a:bodyPr>
            <a:normAutofit fontScale="85000" lnSpcReduction="20000"/>
          </a:bodyPr>
          <a:lstStyle/>
          <a:p>
            <a:pPr algn="just"/>
            <a:r>
              <a:rPr lang="en-US" sz="2800" b="1" i="1" dirty="0">
                <a:latin typeface="Times New Roman" panose="02020603050405020304" pitchFamily="18" charset="0"/>
                <a:cs typeface="Times New Roman" panose="02020603050405020304" pitchFamily="18" charset="0"/>
              </a:rPr>
              <a:t>Cultural Conditions </a:t>
            </a:r>
            <a:r>
              <a:rPr lang="en-US" sz="2800" dirty="0">
                <a:latin typeface="Times New Roman" panose="02020603050405020304" pitchFamily="18" charset="0"/>
                <a:cs typeface="Times New Roman" panose="02020603050405020304" pitchFamily="18" charset="0"/>
              </a:rPr>
              <a:t>In the desert life, where people experienced harsh conditions in vast lands, Arabian society found itself in a very different field, composed of poetry and oration. This was their way of resisting the hardships of life and became very significant in uniting a society that was continuously on the move from one place to another. Arabic poetry had many themes, like love, wine, battle, victory, bravery, hatred against the enemy, hunting, nature, tribal virtues. It came in some way to mirror Bedouin life. The two-way trade between southern Arabia and the Middle East, and between Mediterranean countries and the Far East, a number of markets and fairs opened in pre-Islamic Arabia. These fairs had an important effect not only on the regeneration of the Arabian social structure, but also on shaping a certain cultural environment in the region. The literacy rate was very low in the Arabian Peninsula. For many centuries the poems were memorized and were passed from one generation to another, bringing them down to the Islamic period.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642594"/>
            <a:ext cx="10058400" cy="695876"/>
          </a:xfrm>
        </p:spPr>
        <p:txBody>
          <a:bodyPr/>
          <a:lstStyle/>
          <a:p>
            <a:r>
              <a:rPr lang="en-US" sz="4000" b="1" i="1" dirty="0">
                <a:latin typeface="Times New Roman" panose="02020603050405020304" pitchFamily="18" charset="0"/>
                <a:cs typeface="Times New Roman" panose="02020603050405020304" pitchFamily="18" charset="0"/>
              </a:rPr>
              <a:t>Continue…..</a:t>
            </a:r>
            <a:endParaRPr lang="en-US" dirty="0"/>
          </a:p>
        </p:txBody>
      </p:sp>
      <p:sp>
        <p:nvSpPr>
          <p:cNvPr id="3" name="Content Placeholder 2"/>
          <p:cNvSpPr>
            <a:spLocks noGrp="1"/>
          </p:cNvSpPr>
          <p:nvPr>
            <p:ph idx="1"/>
          </p:nvPr>
        </p:nvSpPr>
        <p:spPr>
          <a:xfrm>
            <a:off x="569843" y="1497496"/>
            <a:ext cx="10555357" cy="4455248"/>
          </a:xfrm>
        </p:spPr>
        <p:txBody>
          <a:bodyPr>
            <a:normAutofit/>
          </a:bodyPr>
          <a:lstStyle/>
          <a:p>
            <a:pPr marL="0" indent="0" algn="just">
              <a:buNone/>
            </a:pPr>
            <a:r>
              <a:rPr lang="en-US" sz="3100" dirty="0">
                <a:latin typeface="Times New Roman" panose="02020603050405020304" pitchFamily="18" charset="0"/>
                <a:cs typeface="Times New Roman" panose="02020603050405020304" pitchFamily="18" charset="0"/>
              </a:rPr>
              <a:t>Although the literacy rate was low, it can be said that the Arabs had a strong verbal accumulation in certain fields to which they had transferred their knowledge and experiences. Genealogy, a historical tradition mixed with legends, predictions based on the water and climatic conditions about personal health or the health of their animals, and tracking skills can be counted among the “Sciences of the Age of Ignorance.</a:t>
            </a:r>
          </a:p>
          <a:p>
            <a:pPr marL="0" indent="0" algn="just">
              <a:buNone/>
            </a:pPr>
            <a:endParaRPr lang="en-US" sz="2000"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642594"/>
            <a:ext cx="10058400" cy="470589"/>
          </a:xfrm>
        </p:spPr>
        <p:txBody>
          <a:bodyPr>
            <a:normAutofit fontScale="90000"/>
          </a:bodyPr>
          <a:lstStyle/>
          <a:p>
            <a:r>
              <a:rPr lang="en-US" sz="4000" b="1" i="1" dirty="0">
                <a:latin typeface="Times New Roman" panose="02020603050405020304" pitchFamily="18" charset="0"/>
                <a:cs typeface="Times New Roman" panose="02020603050405020304" pitchFamily="18" charset="0"/>
              </a:rPr>
              <a:t>Continue…..</a:t>
            </a:r>
            <a:endParaRPr lang="en-US" dirty="0"/>
          </a:p>
        </p:txBody>
      </p:sp>
      <p:sp>
        <p:nvSpPr>
          <p:cNvPr id="3" name="Content Placeholder 2"/>
          <p:cNvSpPr>
            <a:spLocks noGrp="1"/>
          </p:cNvSpPr>
          <p:nvPr>
            <p:ph idx="1"/>
          </p:nvPr>
        </p:nvSpPr>
        <p:spPr>
          <a:xfrm>
            <a:off x="410817" y="1311965"/>
            <a:ext cx="10714383" cy="4640779"/>
          </a:xfrm>
        </p:spPr>
        <p:txBody>
          <a:bodyPr/>
          <a:lstStyle/>
          <a:p>
            <a:pPr marL="0" indent="0" algn="just">
              <a:buNone/>
            </a:pPr>
            <a:r>
              <a:rPr lang="en-US" sz="2400" b="1" i="1" dirty="0">
                <a:solidFill>
                  <a:srgbClr val="333333"/>
                </a:solidFill>
                <a:effectLst/>
                <a:latin typeface="Times New Roman" panose="02020603050405020304" pitchFamily="18" charset="0"/>
                <a:cs typeface="Times New Roman" panose="02020603050405020304" pitchFamily="18" charset="0"/>
              </a:rPr>
              <a:t>     Qualities of Arabs: </a:t>
            </a:r>
          </a:p>
          <a:p>
            <a:pPr algn="just"/>
            <a:r>
              <a:rPr lang="en-US" sz="2400" i="0" dirty="0">
                <a:solidFill>
                  <a:srgbClr val="333333"/>
                </a:solidFill>
                <a:effectLst/>
                <a:latin typeface="Times New Roman" panose="02020603050405020304" pitchFamily="18" charset="0"/>
                <a:cs typeface="Times New Roman" panose="02020603050405020304" pitchFamily="18" charset="0"/>
              </a:rPr>
              <a:t>The Arabs of the Age of Ignorance, especially the descendants of Adnan were generous and hospitable by nature. They seldom committed breach of trust. They considered violation of promise to be an unpardonable sin. They were very much devoted to their faith and were fully endowed with the quality of eloquence.</a:t>
            </a:r>
          </a:p>
          <a:p>
            <a:pPr algn="just"/>
            <a:r>
              <a:rPr lang="en-US" sz="2400" i="0" dirty="0">
                <a:solidFill>
                  <a:srgbClr val="333333"/>
                </a:solidFill>
                <a:effectLst/>
                <a:latin typeface="Times New Roman" panose="02020603050405020304" pitchFamily="18" charset="0"/>
                <a:cs typeface="Times New Roman" panose="02020603050405020304" pitchFamily="18" charset="0"/>
              </a:rPr>
              <a:t>They possessed remarkably sharp memory. They could easily learn verses and speeches by heart. In the art of versification and poetry they excelled all others. Their bravery was proverbial. They possessed great skill in horsemanship and archery. They considered fleeing from the enemy to be very odious and abominable.</a:t>
            </a:r>
          </a:p>
          <a:p>
            <a:endParaRPr lang="en-US"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avonVTI">
  <a:themeElements>
    <a:clrScheme name="Median">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Savon">
      <a:majorFont>
        <a:latin typeface="Avenir Next LT Pro Light"/>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venir Next LT Pro"/>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80000"/>
                <a:shade val="100000"/>
                <a:satMod val="300000"/>
              </a:schemeClr>
            </a:gs>
            <a:gs pos="100000">
              <a:schemeClr val="phClr">
                <a:tint val="100000"/>
                <a:shade val="30000"/>
                <a:satMod val="200000"/>
              </a:schemeClr>
            </a:gs>
          </a:gsLst>
          <a:path path="circle">
            <a:fillToRect l="50000" t="50000" r="50000" b="50000"/>
          </a:path>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Override1.xml><?xml version="1.0" encoding="utf-8"?>
<a:themeOverride xmlns:a="http://schemas.openxmlformats.org/drawingml/2006/main">
  <a:clrScheme name="Custom 46">
    <a:dk1>
      <a:sysClr val="windowText" lastClr="000000"/>
    </a:dk1>
    <a:lt1>
      <a:sysClr val="window" lastClr="FFFFFF"/>
    </a:lt1>
    <a:dk2>
      <a:srgbClr val="121316"/>
    </a:dk2>
    <a:lt2>
      <a:srgbClr val="FEFCF7"/>
    </a:lt2>
    <a:accent1>
      <a:srgbClr val="8394A4"/>
    </a:accent1>
    <a:accent2>
      <a:srgbClr val="65739F"/>
    </a:accent2>
    <a:accent3>
      <a:srgbClr val="B2AC8A"/>
    </a:accent3>
    <a:accent4>
      <a:srgbClr val="879BB3"/>
    </a:accent4>
    <a:accent5>
      <a:srgbClr val="D7B579"/>
    </a:accent5>
    <a:accent6>
      <a:srgbClr val="8A9B89"/>
    </a:accent6>
    <a:hlink>
      <a:srgbClr val="85C4D2"/>
    </a:hlink>
    <a:folHlink>
      <a:srgbClr val="8E8CA7"/>
    </a:folHlink>
  </a:clr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a410dd7f93c95333ffa1b60ed6adedd1">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a936d9baba76aa3866493feff160faab"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946BCBFB-BBC7-42F1-95CD-058E172363A0}">
  <ds:schemaRefs/>
</ds:datastoreItem>
</file>

<file path=customXml/itemProps2.xml><?xml version="1.0" encoding="utf-8"?>
<ds:datastoreItem xmlns:ds="http://schemas.openxmlformats.org/officeDocument/2006/customXml" ds:itemID="{1259D436-C82E-43E0-8A01-53DF9CED6032}">
  <ds:schemaRefs/>
</ds:datastoreItem>
</file>

<file path=customXml/itemProps3.xml><?xml version="1.0" encoding="utf-8"?>
<ds:datastoreItem xmlns:ds="http://schemas.openxmlformats.org/officeDocument/2006/customXml" ds:itemID="{1F91CDEB-92ED-41DC-BF33-2916A7687628}">
  <ds:schemaRefs/>
</ds:datastoreItem>
</file>

<file path=docProps/app.xml><?xml version="1.0" encoding="utf-8"?>
<Properties xmlns="http://schemas.openxmlformats.org/officeDocument/2006/extended-properties" xmlns:vt="http://schemas.openxmlformats.org/officeDocument/2006/docPropsVTypes">
  <Template>{0F97200F-9A17-4EE0-8F49-71AA5F27C42B}tf11531919_win32</Template>
  <TotalTime>4</TotalTime>
  <Words>1502</Words>
  <Application>Microsoft Office PowerPoint</Application>
  <PresentationFormat>Custom</PresentationFormat>
  <Paragraphs>31</Paragraphs>
  <Slides>10</Slides>
  <Notes>1</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SavonVTI</vt:lpstr>
      <vt:lpstr>Seerah of Prophet Muhammad pbuh سيرة رسول الله صلى الله عليه وسلم</vt:lpstr>
      <vt:lpstr>Arabs before Islam </vt:lpstr>
      <vt:lpstr>Arabs before Islam </vt:lpstr>
      <vt:lpstr>Arabs before Islam </vt:lpstr>
      <vt:lpstr>Continue…….</vt:lpstr>
      <vt:lpstr>Continue……</vt:lpstr>
      <vt:lpstr>Continue…….</vt:lpstr>
      <vt:lpstr>Continue……</vt:lpstr>
      <vt:lpstr>Continue…..</vt:lpstr>
      <vt:lpstr>Continue…..</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Arabs Before Islam </dc:title>
  <dc:creator>Zainab Sadiq</dc:creator>
  <cp:lastModifiedBy>Windows User</cp:lastModifiedBy>
  <cp:revision>14</cp:revision>
  <dcterms:created xsi:type="dcterms:W3CDTF">2023-10-04T05:05:00Z</dcterms:created>
  <dcterms:modified xsi:type="dcterms:W3CDTF">2023-10-05T05:14:45Z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y fmtid="{D5CDD505-2E9C-101B-9397-08002B2CF9AE}" pid="3" name="ICV">
    <vt:lpwstr>47A3A3482B98408D95AFE154AC4E9122_12</vt:lpwstr>
  </property>
  <property fmtid="{D5CDD505-2E9C-101B-9397-08002B2CF9AE}" pid="4" name="KSOProductBuildVer">
    <vt:lpwstr>1033-12.2.0.13215</vt:lpwstr>
  </property>
</Properties>
</file>