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1" d="100"/>
          <a:sy n="91" d="100"/>
        </p:scale>
        <p:origin x="-53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pPr/>
              <a:t>11/15/2023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pPr/>
              <a:t>‹#›</a:t>
            </a:fld>
            <a:endParaRPr lang="en-US"/>
          </a:p>
        </p:txBody>
      </p:sp>
    </p:spTree>
    <p:extLst>
      <p:ext uri="{BB962C8B-B14F-4D97-AF65-F5344CB8AC3E}">
        <p14:creationId xmlns:p14="http://schemas.microsoft.com/office/powerpoint/2010/main" xmlns="" val="2136845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A7577A-893F-44B0-8DDD-541E314E6B5E}" type="datetimeFigureOut">
              <a:rPr lang="en-US" smtClean="0"/>
              <a:pPr/>
              <a:t>11/15/2023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BE902-3C0A-4175-834B-6E5B8C4BE6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A7577A-893F-44B0-8DDD-541E314E6B5E}" type="datetimeFigureOut">
              <a:rPr lang="en-US" smtClean="0"/>
              <a:pPr/>
              <a:t>11/15/2023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BE902-3C0A-4175-834B-6E5B8C4BE6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err="1"/>
              <a:t>Seerah</a:t>
            </a:r>
            <a:r>
              <a:rPr lang="en-US" b="1" dirty="0"/>
              <a:t/>
            </a:r>
            <a:br>
              <a:rPr lang="en-US" b="1" dirty="0"/>
            </a:br>
            <a:r>
              <a:rPr lang="ar-SA" sz="6000" dirty="0"/>
              <a:t>سيرة الرسول صلى الله عليه وسلم</a:t>
            </a:r>
            <a:r>
              <a:rPr lang="en-US" sz="6000" dirty="0"/>
              <a:t/>
            </a:r>
            <a:br>
              <a:rPr lang="en-US" sz="6000" dirty="0"/>
            </a:br>
            <a:r>
              <a:rPr lang="en-US" dirty="0"/>
              <a:t> </a:t>
            </a:r>
          </a:p>
        </p:txBody>
      </p:sp>
      <p:sp>
        <p:nvSpPr>
          <p:cNvPr id="3" name="Subtitle 2"/>
          <p:cNvSpPr>
            <a:spLocks noGrp="1"/>
          </p:cNvSpPr>
          <p:nvPr>
            <p:ph type="subTitle" idx="1"/>
          </p:nvPr>
        </p:nvSpPr>
        <p:spPr/>
        <p:txBody>
          <a:bodyPr/>
          <a:lstStyle/>
          <a:p>
            <a:r>
              <a:rPr lang="en-US" dirty="0"/>
              <a:t> </a:t>
            </a:r>
            <a:br>
              <a:rPr lang="en-US" dirty="0"/>
            </a:br>
            <a:r>
              <a:rPr lang="en-US" sz="4400" b="1" dirty="0"/>
              <a:t>History of </a:t>
            </a:r>
            <a:r>
              <a:rPr lang="en-US" sz="4400" b="1" dirty="0" err="1"/>
              <a:t>Seerah</a:t>
            </a:r>
            <a:r>
              <a:rPr lang="en-US" sz="4400" b="1" dirty="0"/>
              <a:t> writing </a:t>
            </a:r>
          </a:p>
          <a:p>
            <a:endParaRPr lang="en-US" sz="4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ym typeface="+mn-ea"/>
              </a:rPr>
              <a:t>History of </a:t>
            </a:r>
            <a:r>
              <a:rPr lang="en-US" b="1" dirty="0" err="1">
                <a:sym typeface="+mn-ea"/>
              </a:rPr>
              <a:t>Seerah</a:t>
            </a:r>
            <a:r>
              <a:rPr lang="en-US" b="1" dirty="0">
                <a:sym typeface="+mn-ea"/>
              </a:rPr>
              <a:t> writing </a:t>
            </a:r>
            <a:endParaRPr lang="en-US" dirty="0"/>
          </a:p>
        </p:txBody>
      </p:sp>
      <p:sp>
        <p:nvSpPr>
          <p:cNvPr id="3" name="Content Placeholder 2"/>
          <p:cNvSpPr>
            <a:spLocks noGrp="1"/>
          </p:cNvSpPr>
          <p:nvPr>
            <p:ph idx="1"/>
          </p:nvPr>
        </p:nvSpPr>
        <p:spPr/>
        <p:txBody>
          <a:bodyPr>
            <a:normAutofit lnSpcReduction="10000"/>
          </a:bodyPr>
          <a:lstStyle/>
          <a:p>
            <a:pPr algn="just"/>
            <a:r>
              <a:rPr lang="en-US" dirty="0"/>
              <a:t>A common misconception about Arabs, was that they were illiterate and don’t know how to read and write and they begin to read and write in the caliphate of </a:t>
            </a:r>
            <a:r>
              <a:rPr lang="en-US" dirty="0">
                <a:solidFill>
                  <a:srgbClr val="7030A0"/>
                </a:solidFill>
              </a:rPr>
              <a:t>Mansoor Abbasi (143 A.H).</a:t>
            </a:r>
            <a:r>
              <a:rPr lang="en-US" dirty="0"/>
              <a:t>So </a:t>
            </a:r>
            <a:r>
              <a:rPr lang="en-US" dirty="0" err="1"/>
              <a:t>Seerah</a:t>
            </a:r>
            <a:r>
              <a:rPr lang="en-US" dirty="0"/>
              <a:t> was not written until his caliphate.</a:t>
            </a:r>
          </a:p>
          <a:p>
            <a:pPr algn="just"/>
            <a:r>
              <a:rPr lang="en-US" dirty="0"/>
              <a:t>The very first writing style and pattern of Arabic known as “</a:t>
            </a:r>
            <a:r>
              <a:rPr lang="en-US" dirty="0" err="1"/>
              <a:t>Hmairi</a:t>
            </a:r>
            <a:r>
              <a:rPr lang="en-US" dirty="0"/>
              <a:t> and </a:t>
            </a:r>
            <a:r>
              <a:rPr lang="en-US" dirty="0" err="1"/>
              <a:t>Nabati</a:t>
            </a:r>
            <a:r>
              <a:rPr lang="en-US" dirty="0"/>
              <a:t>” were introduced before Islam and the narrations about it that it was invented later on are not valid.</a:t>
            </a:r>
          </a:p>
          <a:p>
            <a:pPr algn="just"/>
            <a:r>
              <a:rPr lang="en-US" dirty="0"/>
              <a:t>The correct narration is from “Ibn-e-Nadeem” who narrated it from “Amr ibn-e- </a:t>
            </a:r>
            <a:r>
              <a:rPr lang="en-US" dirty="0" err="1"/>
              <a:t>Shubbah</a:t>
            </a:r>
            <a:r>
              <a:rPr lang="en-US" dirty="0"/>
              <a:t>” from his book “Kitab al Makkah” that a person from Banu </a:t>
            </a:r>
            <a:r>
              <a:rPr lang="en-US" dirty="0" err="1"/>
              <a:t>makhlad</a:t>
            </a:r>
            <a:r>
              <a:rPr lang="en-US" dirty="0"/>
              <a:t> bin </a:t>
            </a:r>
            <a:r>
              <a:rPr lang="en-US" dirty="0" err="1"/>
              <a:t>nadhar</a:t>
            </a:r>
            <a:r>
              <a:rPr lang="en-US" dirty="0"/>
              <a:t> bin </a:t>
            </a:r>
            <a:r>
              <a:rPr lang="en-US" dirty="0" err="1"/>
              <a:t>kananah</a:t>
            </a:r>
            <a:r>
              <a:rPr lang="en-US" dirty="0"/>
              <a:t> introduced this language for the very first time.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46840"/>
          </a:xfrm>
        </p:spPr>
        <p:txBody>
          <a:bodyPr/>
          <a:lstStyle/>
          <a:p>
            <a:pPr algn="ctr"/>
            <a:r>
              <a:rPr lang="en-US" b="1" dirty="0">
                <a:sym typeface="+mn-ea"/>
              </a:rPr>
              <a:t>History of </a:t>
            </a:r>
            <a:r>
              <a:rPr lang="en-US" b="1" dirty="0" err="1">
                <a:sym typeface="+mn-ea"/>
              </a:rPr>
              <a:t>Seerah</a:t>
            </a:r>
            <a:r>
              <a:rPr lang="en-US" b="1" dirty="0">
                <a:sym typeface="+mn-ea"/>
              </a:rPr>
              <a:t> writing </a:t>
            </a:r>
            <a:endParaRPr lang="en-US" dirty="0"/>
          </a:p>
        </p:txBody>
      </p:sp>
      <p:sp>
        <p:nvSpPr>
          <p:cNvPr id="3" name="Content Placeholder 2"/>
          <p:cNvSpPr>
            <a:spLocks noGrp="1"/>
          </p:cNvSpPr>
          <p:nvPr>
            <p:ph idx="1"/>
          </p:nvPr>
        </p:nvSpPr>
        <p:spPr/>
        <p:txBody>
          <a:bodyPr/>
          <a:lstStyle/>
          <a:p>
            <a:pPr algn="just"/>
            <a:r>
              <a:rPr lang="en-US" dirty="0"/>
              <a:t>It was same time when </a:t>
            </a:r>
            <a:r>
              <a:rPr lang="en-US" dirty="0" err="1"/>
              <a:t>Qurash</a:t>
            </a:r>
            <a:r>
              <a:rPr lang="en-US" dirty="0"/>
              <a:t> were very on bloom of Trade .They were use to of doing trade with other countries and travelling there.</a:t>
            </a:r>
          </a:p>
          <a:p>
            <a:pPr algn="just"/>
            <a:r>
              <a:rPr lang="en-US" dirty="0" err="1"/>
              <a:t>Ib</a:t>
            </a:r>
            <a:r>
              <a:rPr lang="en-US" dirty="0"/>
              <a:t>-e-Nadeem further says that he had seen a written document in Mamoon-Ur Rashid’s Library which was hand written by  Abdul </a:t>
            </a:r>
            <a:r>
              <a:rPr lang="en-US" dirty="0" err="1"/>
              <a:t>Mutalib</a:t>
            </a:r>
            <a:r>
              <a:rPr lang="en-US" dirty="0"/>
              <a:t> bin Hashim and the words were</a:t>
            </a:r>
            <a:r>
              <a:rPr lang="en-US" dirty="0" smtClean="0"/>
              <a:t>” This </a:t>
            </a:r>
            <a:r>
              <a:rPr lang="en-US" dirty="0"/>
              <a:t>is Abdul </a:t>
            </a:r>
            <a:r>
              <a:rPr lang="en-US" dirty="0" err="1"/>
              <a:t>Mutalib</a:t>
            </a:r>
            <a:r>
              <a:rPr lang="en-US" dirty="0"/>
              <a:t> bin Hashim ,from Makkah whose loan is due on the </a:t>
            </a:r>
            <a:r>
              <a:rPr lang="en-US" dirty="0" err="1"/>
              <a:t>addresse</a:t>
            </a:r>
            <a:r>
              <a:rPr lang="en-US" dirty="0"/>
              <a:t>……he, is from </a:t>
            </a:r>
            <a:r>
              <a:rPr lang="en-US" dirty="0" err="1"/>
              <a:t>San’a</a:t>
            </a:r>
            <a:r>
              <a:rPr lang="en-US" dirty="0"/>
              <a:t>.</a:t>
            </a:r>
          </a:p>
          <a:p>
            <a:pPr marL="0" indent="0" algn="just">
              <a:buNone/>
            </a:pPr>
            <a:r>
              <a:rPr lang="en-US" dirty="0"/>
              <a:t>“This is thousand silver dirham due on him and he will return it when demanded. God and two angels are witness on it”.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ym typeface="+mn-ea"/>
              </a:rPr>
              <a:t>History of </a:t>
            </a:r>
            <a:r>
              <a:rPr lang="en-US" b="1" dirty="0" err="1">
                <a:sym typeface="+mn-ea"/>
              </a:rPr>
              <a:t>Seerah</a:t>
            </a:r>
            <a:r>
              <a:rPr lang="en-US" b="1" dirty="0">
                <a:sym typeface="+mn-ea"/>
              </a:rPr>
              <a:t> writing </a:t>
            </a:r>
            <a:endParaRPr lang="en-US"/>
          </a:p>
        </p:txBody>
      </p:sp>
      <p:sp>
        <p:nvSpPr>
          <p:cNvPr id="3" name="Content Placeholder 2"/>
          <p:cNvSpPr>
            <a:spLocks noGrp="1"/>
          </p:cNvSpPr>
          <p:nvPr>
            <p:ph idx="1"/>
          </p:nvPr>
        </p:nvSpPr>
        <p:spPr/>
        <p:txBody>
          <a:bodyPr/>
          <a:lstStyle/>
          <a:p>
            <a:pPr algn="just"/>
            <a:r>
              <a:rPr lang="en-US" dirty="0" err="1"/>
              <a:t>Allama</a:t>
            </a:r>
            <a:r>
              <a:rPr lang="en-US" dirty="0"/>
              <a:t> </a:t>
            </a:r>
            <a:r>
              <a:rPr lang="en-US" dirty="0" err="1"/>
              <a:t>Blazari</a:t>
            </a:r>
            <a:r>
              <a:rPr lang="en-US" dirty="0"/>
              <a:t> reports that when Prophet PBUH was bestow with prophecy ,there were 17 people in Makkah who were able to read and </a:t>
            </a:r>
            <a:r>
              <a:rPr lang="en-US" dirty="0" err="1"/>
              <a:t>write.Among</a:t>
            </a:r>
            <a:r>
              <a:rPr lang="en-US" dirty="0"/>
              <a:t> them were </a:t>
            </a:r>
            <a:r>
              <a:rPr lang="en-US" dirty="0" err="1"/>
              <a:t>Hazrat</a:t>
            </a:r>
            <a:r>
              <a:rPr lang="en-US" dirty="0"/>
              <a:t> </a:t>
            </a:r>
            <a:r>
              <a:rPr lang="en-US" dirty="0" err="1"/>
              <a:t>Umar,Hazrat</a:t>
            </a:r>
            <a:r>
              <a:rPr lang="en-US" dirty="0"/>
              <a:t> Ali, </a:t>
            </a:r>
            <a:r>
              <a:rPr lang="en-US" dirty="0" err="1"/>
              <a:t>Hazrat</a:t>
            </a:r>
            <a:r>
              <a:rPr lang="en-US" dirty="0"/>
              <a:t> </a:t>
            </a:r>
            <a:r>
              <a:rPr lang="en-US" dirty="0" err="1"/>
              <a:t>Usman,Hazrat</a:t>
            </a:r>
            <a:r>
              <a:rPr lang="en-US" dirty="0"/>
              <a:t> Talha, </a:t>
            </a:r>
            <a:r>
              <a:rPr lang="en-US" dirty="0" err="1"/>
              <a:t>Hazrat</a:t>
            </a:r>
            <a:r>
              <a:rPr lang="en-US" dirty="0"/>
              <a:t> </a:t>
            </a:r>
            <a:r>
              <a:rPr lang="en-US" dirty="0" err="1"/>
              <a:t>Ubidah</a:t>
            </a:r>
            <a:r>
              <a:rPr lang="en-US" dirty="0" smtClean="0"/>
              <a:t>, </a:t>
            </a:r>
            <a:r>
              <a:rPr lang="en-US" dirty="0" err="1" smtClean="0"/>
              <a:t>Hazrat</a:t>
            </a:r>
            <a:r>
              <a:rPr lang="en-US" dirty="0" smtClean="0"/>
              <a:t> </a:t>
            </a:r>
            <a:r>
              <a:rPr lang="en-US" dirty="0"/>
              <a:t>Zaid </a:t>
            </a:r>
            <a:r>
              <a:rPr lang="en-US" dirty="0" err="1"/>
              <a:t>ect</a:t>
            </a:r>
            <a:r>
              <a:rPr lang="en-US" dirty="0"/>
              <a:t>….</a:t>
            </a:r>
          </a:p>
          <a:p>
            <a:pPr algn="just"/>
            <a:r>
              <a:rPr lang="en-US" dirty="0"/>
              <a:t>These incidents identify that at the time of Prophecy  there were people who were able to read and write.</a:t>
            </a:r>
          </a:p>
          <a:p>
            <a:pPr algn="l"/>
            <a:r>
              <a:rPr lang="en-US" sz="3200" b="1" dirty="0"/>
              <a:t>Another misconception</a:t>
            </a:r>
          </a:p>
          <a:p>
            <a:pPr algn="r"/>
            <a:r>
              <a:rPr lang="ar-SA" dirty="0"/>
              <a:t>لا تكتبوا عنى غير القرآن و من كتب عنى غير القرآن فليمحه.</a:t>
            </a:r>
          </a:p>
          <a:p>
            <a:pPr marL="0" indent="0" algn="r">
              <a:buNone/>
            </a:pPr>
            <a:r>
              <a:rPr lang="ar-SA" dirty="0"/>
              <a:t> </a:t>
            </a:r>
            <a:r>
              <a:rPr lang="ar-SA" dirty="0">
                <a:sym typeface="+mn-ea"/>
              </a:rPr>
              <a:t>الحديث </a:t>
            </a:r>
            <a:endParaRPr lang="ar-SA" dirty="0"/>
          </a:p>
          <a:p>
            <a:pPr marL="0" indent="0" algn="r">
              <a:buNone/>
            </a:pPr>
            <a:endParaRPr lang="en-US" dirty="0"/>
          </a:p>
          <a:p>
            <a:pPr marL="0" indent="0" algn="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ym typeface="+mn-ea"/>
              </a:rPr>
              <a:t>History of </a:t>
            </a:r>
            <a:r>
              <a:rPr lang="en-US" b="1" dirty="0" err="1">
                <a:sym typeface="+mn-ea"/>
              </a:rPr>
              <a:t>Seerah</a:t>
            </a:r>
            <a:r>
              <a:rPr lang="en-US" b="1" dirty="0">
                <a:sym typeface="+mn-ea"/>
              </a:rPr>
              <a:t> writing </a:t>
            </a:r>
            <a:endParaRPr lang="en-US"/>
          </a:p>
        </p:txBody>
      </p:sp>
      <p:sp>
        <p:nvSpPr>
          <p:cNvPr id="3" name="Content Placeholder 2"/>
          <p:cNvSpPr>
            <a:spLocks noGrp="1"/>
          </p:cNvSpPr>
          <p:nvPr>
            <p:ph idx="1"/>
          </p:nvPr>
        </p:nvSpPr>
        <p:spPr>
          <a:xfrm>
            <a:off x="838200" y="1396365"/>
            <a:ext cx="10515600" cy="4780915"/>
          </a:xfrm>
        </p:spPr>
        <p:txBody>
          <a:bodyPr>
            <a:normAutofit lnSpcReduction="10000"/>
          </a:bodyPr>
          <a:lstStyle/>
          <a:p>
            <a:pPr marL="0" indent="0" algn="just">
              <a:buNone/>
            </a:pPr>
            <a:r>
              <a:rPr lang="en-US" dirty="0">
                <a:solidFill>
                  <a:srgbClr val="FF0000"/>
                </a:solidFill>
              </a:rPr>
              <a:t>Abu Hurairah</a:t>
            </a:r>
            <a:r>
              <a:rPr lang="en-US" dirty="0"/>
              <a:t> (R.A) reported that “No one among Sahaba is </a:t>
            </a:r>
            <a:r>
              <a:rPr lang="en-US" dirty="0" err="1"/>
              <a:t>whose’s</a:t>
            </a:r>
            <a:r>
              <a:rPr lang="en-US" dirty="0"/>
              <a:t> </a:t>
            </a:r>
            <a:r>
              <a:rPr lang="en-US" dirty="0" err="1"/>
              <a:t>Ahadith</a:t>
            </a:r>
            <a:r>
              <a:rPr lang="en-US" dirty="0"/>
              <a:t> are safe than me except Abdullah Ibn-e-Amr, because He was use to write while I was not”.</a:t>
            </a:r>
          </a:p>
          <a:p>
            <a:pPr marL="0" indent="0" algn="just">
              <a:buNone/>
            </a:pPr>
            <a:r>
              <a:rPr lang="en-US" dirty="0"/>
              <a:t>Another narration is from </a:t>
            </a:r>
            <a:r>
              <a:rPr lang="en-US" dirty="0">
                <a:gradFill>
                  <a:gsLst>
                    <a:gs pos="0">
                      <a:srgbClr val="E30000"/>
                    </a:gs>
                    <a:gs pos="100000">
                      <a:srgbClr val="760303"/>
                    </a:gs>
                  </a:gsLst>
                  <a:lin scaled="0"/>
                </a:gradFill>
              </a:rPr>
              <a:t>Abdullah Ibn-e-Amr</a:t>
            </a:r>
            <a:r>
              <a:rPr lang="en-US" dirty="0"/>
              <a:t> </a:t>
            </a:r>
            <a:r>
              <a:rPr lang="en-US" dirty="0">
                <a:sym typeface="+mn-ea"/>
              </a:rPr>
              <a:t>(R.A)</a:t>
            </a:r>
            <a:r>
              <a:rPr lang="en-US" dirty="0"/>
              <a:t>that He was used to write each and every thing from Prophet </a:t>
            </a:r>
            <a:r>
              <a:rPr lang="en-US" dirty="0" err="1"/>
              <a:t>pbuh</a:t>
            </a:r>
            <a:r>
              <a:rPr lang="en-US" dirty="0"/>
              <a:t>, people of </a:t>
            </a:r>
            <a:r>
              <a:rPr lang="en-US" dirty="0" err="1"/>
              <a:t>Qurash</a:t>
            </a:r>
            <a:r>
              <a:rPr lang="en-US" dirty="0"/>
              <a:t> forbid him from this. They said some time Prophet is in anger or so don’t write every thing .When this was said Infront of Prophet </a:t>
            </a:r>
            <a:r>
              <a:rPr lang="en-US" dirty="0" err="1"/>
              <a:t>pbuh</a:t>
            </a:r>
            <a:r>
              <a:rPr lang="en-US" dirty="0"/>
              <a:t> he replied “Write every thing that I say because nothing utters wrong from this.</a:t>
            </a:r>
          </a:p>
          <a:p>
            <a:pPr marL="0" indent="0" algn="just">
              <a:buNone/>
            </a:pPr>
            <a:r>
              <a:rPr lang="en-US" dirty="0"/>
              <a:t>Khatib </a:t>
            </a:r>
            <a:r>
              <a:rPr lang="en-US" dirty="0" err="1"/>
              <a:t>Bhagdadi</a:t>
            </a:r>
            <a:r>
              <a:rPr lang="en-US" dirty="0"/>
              <a:t> reported In his Book “Al-</a:t>
            </a:r>
            <a:r>
              <a:rPr lang="en-US" dirty="0" err="1"/>
              <a:t>Risalah</a:t>
            </a:r>
            <a:r>
              <a:rPr lang="en-US" dirty="0"/>
              <a:t>” that the register on which </a:t>
            </a:r>
            <a:r>
              <a:rPr lang="en-US" dirty="0" err="1"/>
              <a:t>ahadith</a:t>
            </a:r>
            <a:r>
              <a:rPr lang="en-US" dirty="0"/>
              <a:t> of </a:t>
            </a:r>
            <a:r>
              <a:rPr lang="en-US" dirty="0">
                <a:solidFill>
                  <a:srgbClr val="FF0000"/>
                </a:solidFill>
              </a:rPr>
              <a:t>Abdullah bin Umer</a:t>
            </a:r>
            <a:r>
              <a:rPr lang="en-US" dirty="0"/>
              <a:t> </a:t>
            </a:r>
            <a:r>
              <a:rPr lang="en-US" dirty="0">
                <a:sym typeface="+mn-ea"/>
              </a:rPr>
              <a:t>(R.A)</a:t>
            </a:r>
            <a:r>
              <a:rPr lang="en-US" dirty="0"/>
              <a:t> were written it is known as </a:t>
            </a:r>
            <a:r>
              <a:rPr lang="en-US" dirty="0">
                <a:solidFill>
                  <a:srgbClr val="FF0000"/>
                </a:solidFill>
              </a:rPr>
              <a:t>“</a:t>
            </a:r>
            <a:r>
              <a:rPr lang="en-US" dirty="0" err="1">
                <a:solidFill>
                  <a:srgbClr val="FF0000"/>
                </a:solidFill>
              </a:rPr>
              <a:t>Saddiqah</a:t>
            </a:r>
            <a:r>
              <a:rPr lang="en-US" dirty="0">
                <a:solidFill>
                  <a:srgbClr val="FF0000"/>
                </a:solidFill>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fontScale="90000"/>
          </a:bodyPr>
          <a:lstStyle/>
          <a:p>
            <a:pPr algn="ctr"/>
            <a:r>
              <a:rPr lang="en-US" b="1" dirty="0">
                <a:sym typeface="+mn-ea"/>
              </a:rPr>
              <a:t>History of </a:t>
            </a:r>
            <a:r>
              <a:rPr lang="en-US" b="1" dirty="0" err="1">
                <a:sym typeface="+mn-ea"/>
              </a:rPr>
              <a:t>Seerah</a:t>
            </a:r>
            <a:r>
              <a:rPr lang="en-US" b="1" dirty="0">
                <a:sym typeface="+mn-ea"/>
              </a:rPr>
              <a:t> writing </a:t>
            </a:r>
            <a:endParaRPr lang="en-US"/>
          </a:p>
        </p:txBody>
      </p:sp>
      <p:sp>
        <p:nvSpPr>
          <p:cNvPr id="3" name="Content Placeholder 2"/>
          <p:cNvSpPr>
            <a:spLocks noGrp="1"/>
          </p:cNvSpPr>
          <p:nvPr>
            <p:ph idx="1"/>
          </p:nvPr>
        </p:nvSpPr>
        <p:spPr>
          <a:xfrm>
            <a:off x="377825" y="1367790"/>
            <a:ext cx="10975975" cy="4809490"/>
          </a:xfrm>
        </p:spPr>
        <p:txBody>
          <a:bodyPr/>
          <a:lstStyle/>
          <a:p>
            <a:pPr algn="just"/>
            <a:r>
              <a:rPr lang="en-US" dirty="0"/>
              <a:t>Once Prophet </a:t>
            </a:r>
            <a:r>
              <a:rPr lang="en-US" dirty="0" err="1"/>
              <a:t>pbuh</a:t>
            </a:r>
            <a:r>
              <a:rPr lang="en-US" dirty="0"/>
              <a:t> ordered to write the names of who have converted to Islam so the names of 1500 Sahaba were written.</a:t>
            </a:r>
          </a:p>
          <a:p>
            <a:pPr algn="just"/>
            <a:r>
              <a:rPr lang="en-US" dirty="0"/>
              <a:t>Ano</a:t>
            </a:r>
            <a:r>
              <a:rPr lang="en-US" dirty="0" err="1"/>
              <a:t>ther</a:t>
            </a:r>
            <a:r>
              <a:rPr lang="en-US" dirty="0"/>
              <a:t> narration from Khatib Al-</a:t>
            </a:r>
            <a:r>
              <a:rPr lang="en-US" dirty="0" err="1"/>
              <a:t>Bhaghdadi</a:t>
            </a:r>
            <a:r>
              <a:rPr lang="en-US" dirty="0"/>
              <a:t> narrates that people were used to come and listen from </a:t>
            </a:r>
            <a:r>
              <a:rPr lang="en-US" dirty="0" err="1">
                <a:solidFill>
                  <a:srgbClr val="FF0000"/>
                </a:solidFill>
              </a:rPr>
              <a:t>Hazart</a:t>
            </a:r>
            <a:r>
              <a:rPr lang="en-US" dirty="0">
                <a:solidFill>
                  <a:srgbClr val="FF0000"/>
                </a:solidFill>
              </a:rPr>
              <a:t> Anas</a:t>
            </a:r>
            <a:r>
              <a:rPr lang="en-US" dirty="0"/>
              <a:t> (R.A) </a:t>
            </a:r>
            <a:r>
              <a:rPr lang="en-US" dirty="0" err="1"/>
              <a:t>ahadith</a:t>
            </a:r>
            <a:r>
              <a:rPr lang="en-US" dirty="0"/>
              <a:t> so he was used to bring a grand register on which the </a:t>
            </a:r>
            <a:r>
              <a:rPr lang="en-US" dirty="0" err="1"/>
              <a:t>ahadith</a:t>
            </a:r>
            <a:r>
              <a:rPr lang="en-US" dirty="0"/>
              <a:t> were written.</a:t>
            </a:r>
          </a:p>
          <a:p>
            <a:pPr algn="just"/>
            <a:r>
              <a:rPr lang="en-US" dirty="0"/>
              <a:t>Like </a:t>
            </a:r>
            <a:r>
              <a:rPr lang="en-US" dirty="0" err="1"/>
              <a:t>wise</a:t>
            </a:r>
            <a:r>
              <a:rPr lang="en-US" dirty="0"/>
              <a:t> the </a:t>
            </a:r>
            <a:r>
              <a:rPr lang="en-US" dirty="0" err="1"/>
              <a:t>injuctions</a:t>
            </a:r>
            <a:r>
              <a:rPr lang="en-US" dirty="0"/>
              <a:t> </a:t>
            </a:r>
            <a:r>
              <a:rPr lang="en-US" dirty="0" err="1"/>
              <a:t>regarding</a:t>
            </a:r>
            <a:r>
              <a:rPr lang="en-US" dirty="0"/>
              <a:t> Zakat, </a:t>
            </a:r>
            <a:r>
              <a:rPr lang="en-US" dirty="0" err="1"/>
              <a:t>Sadaqah</a:t>
            </a:r>
            <a:r>
              <a:rPr lang="en-US" dirty="0"/>
              <a:t> and the Dawah (Invitation to Islam) letters which were sent </a:t>
            </a:r>
            <a:r>
              <a:rPr lang="en-US"/>
              <a:t>to different  rulers were also written ,they are still present in the books of Hadith .</a:t>
            </a:r>
          </a:p>
          <a:p>
            <a:pPr marL="0" indent="0" algn="just">
              <a:buNone/>
            </a:pPr>
            <a:r>
              <a:rPr lang="en-US" dirty="0"/>
              <a:t>So till the death of Prophet Muhammad pbuh these written treasuse was present: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ym typeface="+mn-ea"/>
              </a:rPr>
              <a:t>History of </a:t>
            </a:r>
            <a:r>
              <a:rPr lang="en-US" b="1" dirty="0" err="1">
                <a:sym typeface="+mn-ea"/>
              </a:rPr>
              <a:t>Seerah</a:t>
            </a:r>
            <a:r>
              <a:rPr lang="en-US" b="1" dirty="0">
                <a:sym typeface="+mn-ea"/>
              </a:rPr>
              <a:t> writing </a:t>
            </a:r>
            <a:endParaRPr lang="en-US"/>
          </a:p>
        </p:txBody>
      </p:sp>
      <p:sp>
        <p:nvSpPr>
          <p:cNvPr id="3" name="Content Placeholder 2"/>
          <p:cNvSpPr>
            <a:spLocks noGrp="1"/>
          </p:cNvSpPr>
          <p:nvPr>
            <p:ph idx="1"/>
          </p:nvPr>
        </p:nvSpPr>
        <p:spPr>
          <a:xfrm>
            <a:off x="838200" y="1403350"/>
            <a:ext cx="10515600" cy="4773930"/>
          </a:xfrm>
        </p:spPr>
        <p:txBody>
          <a:bodyPr>
            <a:normAutofit lnSpcReduction="10000"/>
          </a:bodyPr>
          <a:lstStyle/>
          <a:p>
            <a:r>
              <a:rPr lang="en-US">
                <a:solidFill>
                  <a:srgbClr val="FF0000"/>
                </a:solidFill>
              </a:rPr>
              <a:t>Ahadith of Hazrat Abdullah bin Amar bin al-as,Hazrat Ali,Hazrat Anas (R.A)</a:t>
            </a:r>
          </a:p>
          <a:p>
            <a:r>
              <a:rPr lang="en-US">
                <a:solidFill>
                  <a:srgbClr val="FF0000"/>
                </a:solidFill>
              </a:rPr>
              <a:t>Written agreements </a:t>
            </a:r>
          </a:p>
          <a:p>
            <a:r>
              <a:rPr lang="en-US">
                <a:solidFill>
                  <a:srgbClr val="FF0000"/>
                </a:solidFill>
              </a:rPr>
              <a:t>Dawah letters ( to invite the rulers to Islam)</a:t>
            </a:r>
          </a:p>
          <a:p>
            <a:r>
              <a:rPr lang="en-US">
                <a:solidFill>
                  <a:srgbClr val="FF0000"/>
                </a:solidFill>
              </a:rPr>
              <a:t>Almost 1500 names of Sahaba</a:t>
            </a:r>
          </a:p>
          <a:p>
            <a:endParaRPr lang="en-US">
              <a:solidFill>
                <a:srgbClr val="FF0000"/>
              </a:solidFill>
            </a:endParaRPr>
          </a:p>
          <a:p>
            <a:pPr marL="0" indent="0">
              <a:buNone/>
            </a:pPr>
            <a:r>
              <a:rPr lang="en-US"/>
              <a:t>Magazi (Military Expeditions):</a:t>
            </a:r>
          </a:p>
          <a:p>
            <a:pPr marL="0" indent="0">
              <a:buNone/>
            </a:pPr>
            <a:r>
              <a:rPr lang="en-US"/>
              <a:t>It is considered that the very first written treasure of Muslims was about the military expiditions .But infact ,the very first written treasure of Muslims was about Ahadith of Prophet Muhammad .Although Arabs were very fond ot battles .</a:t>
            </a:r>
          </a:p>
          <a:p>
            <a:pPr marL="0" indent="0">
              <a:buNone/>
            </a:pP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ym typeface="+mn-ea"/>
              </a:rPr>
              <a:t>History of </a:t>
            </a:r>
            <a:r>
              <a:rPr lang="en-US" b="1" dirty="0" err="1">
                <a:sym typeface="+mn-ea"/>
              </a:rPr>
              <a:t>Seerah</a:t>
            </a:r>
            <a:r>
              <a:rPr lang="en-US" b="1" dirty="0">
                <a:sym typeface="+mn-ea"/>
              </a:rPr>
              <a:t> writing </a:t>
            </a:r>
            <a:endParaRPr lang="en-US"/>
          </a:p>
        </p:txBody>
      </p:sp>
      <p:sp>
        <p:nvSpPr>
          <p:cNvPr id="3" name="Content Placeholder 2"/>
          <p:cNvSpPr>
            <a:spLocks noGrp="1"/>
          </p:cNvSpPr>
          <p:nvPr>
            <p:ph idx="1"/>
          </p:nvPr>
        </p:nvSpPr>
        <p:spPr/>
        <p:txBody>
          <a:bodyPr>
            <a:normAutofit lnSpcReduction="10000"/>
          </a:bodyPr>
          <a:lstStyle/>
          <a:p>
            <a:r>
              <a:rPr lang="en-US"/>
              <a:t>Main Focus of Sahaba was the actions and the sayings of Prophet Muhammab pbuh related to the Shariah and teaching having religious obligations.</a:t>
            </a:r>
          </a:p>
          <a:p>
            <a:r>
              <a:rPr lang="en-US"/>
              <a:t>Imam Bukhari has reported hadith of “Battle of Uhad” from Saib ibn-e-Yazeed (R.A) </a:t>
            </a:r>
          </a:p>
          <a:p>
            <a:pPr marL="0" indent="0">
              <a:buNone/>
            </a:pPr>
            <a:r>
              <a:rPr lang="ar-SA">
                <a:gradFill>
                  <a:gsLst>
                    <a:gs pos="0">
                      <a:srgbClr val="012D86"/>
                    </a:gs>
                    <a:gs pos="100000">
                      <a:srgbClr val="0E2557"/>
                    </a:gs>
                  </a:gsLst>
                  <a:lin scaled="0"/>
                </a:gradFill>
              </a:rPr>
              <a:t>صحبت عبدالرحمان بن عوف و طلحة بن عبيد الله و المقداد بن أسود و سعدأ فما سمعت </a:t>
            </a:r>
          </a:p>
          <a:p>
            <a:pPr marL="0" indent="0">
              <a:buNone/>
            </a:pPr>
            <a:r>
              <a:rPr lang="ar-SA">
                <a:gradFill>
                  <a:gsLst>
                    <a:gs pos="0">
                      <a:srgbClr val="012D86"/>
                    </a:gs>
                    <a:gs pos="100000">
                      <a:srgbClr val="0E2557"/>
                    </a:gs>
                  </a:gsLst>
                  <a:lin scaled="0"/>
                </a:gradFill>
              </a:rPr>
              <a:t>أحداً منهم يحدث عن النبي صلى الله عليه وسلم  إلا أنى سمعت طلحة يحدث عن يوم أحد.</a:t>
            </a:r>
          </a:p>
          <a:p>
            <a:pPr marL="0" indent="0">
              <a:buNone/>
            </a:pPr>
            <a:r>
              <a:rPr lang="ar-SA"/>
              <a:t>  </a:t>
            </a:r>
            <a:r>
              <a:rPr lang="en-US" altLang="ar-SA"/>
              <a:t>So Hazrat Abdur rahman ibn-e Awf,Talha,Miqdad and Saad (R.A) were among great Sahab but they were not used to mention the military expedition of UHAD but only Talha (R.A) was used to mention it .</a:t>
            </a:r>
          </a:p>
          <a:p>
            <a:pPr marL="0" indent="0">
              <a:buNone/>
            </a:pPr>
            <a:endParaRPr lang="en-US" altLang="ar-S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1624</TotalTime>
  <Words>774</Words>
  <Application>Microsoft Office PowerPoint</Application>
  <PresentationFormat>Custom</PresentationFormat>
  <Paragraphs>39</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Seerah سيرة الرسول صلى الله عليه وسلم  </vt:lpstr>
      <vt:lpstr>History of Seerah writing </vt:lpstr>
      <vt:lpstr>History of Seerah writing </vt:lpstr>
      <vt:lpstr>History of Seerah writing </vt:lpstr>
      <vt:lpstr>History of Seerah writing </vt:lpstr>
      <vt:lpstr>History of Seerah writing </vt:lpstr>
      <vt:lpstr>History of Seerah writing </vt:lpstr>
      <vt:lpstr>History of Seerah writing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سيرة الرسول صلى الله عليه وسلم  </dc:title>
  <dc:creator>Zainab Sadiq</dc:creator>
  <cp:lastModifiedBy>Windows User</cp:lastModifiedBy>
  <cp:revision>10</cp:revision>
  <dcterms:created xsi:type="dcterms:W3CDTF">2023-09-27T07:31:00Z</dcterms:created>
  <dcterms:modified xsi:type="dcterms:W3CDTF">2023-11-16T08:00:47Z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EF2A6BFC1935411DB48F01F09FD9D871_12</vt:lpwstr>
  </property>
  <property fmtid="{D5CDD505-2E9C-101B-9397-08002B2CF9AE}" pid="3" name="KSOProductBuildVer">
    <vt:lpwstr>1033-12.2.0.13215</vt:lpwstr>
  </property>
</Properties>
</file>