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59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A20D88-6698-413D-8DD8-5F49B776D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ADDFEAB-5FE6-42D5-B0BD-DAC17F367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F000AC-97FA-4723-B2CB-F4235D2FD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C05236-A27E-46E6-A137-2FF5548D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A00E764-EE1F-47D8-9A27-B56F8987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006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6B6B00-21E4-4414-B3CA-8922E350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0116185-057D-445B-A5B0-7DDCB98AA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C0876-65A3-4623-BA6A-1B1EA195C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BFD5F9-D020-4B91-A3E5-093B0814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2A8709F-E513-4057-8A28-78C73E1A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058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AEB3FF4-EB56-42AC-B367-95DF82279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8932E2-B3E1-4ED0-BA21-B21316021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EAC86-28BE-4A2A-9709-143EE4B3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A29CD5E-A65F-4429-B9DF-918481B50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63C239-2DC0-44AF-B916-50502A4EC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414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F40574-D1A1-4478-A19E-C199AE22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893579-4511-44B1-9C5B-8A07C72DF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D6E524-C5EC-4256-BB5A-BDC92670D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E3875D-593A-479D-880A-E48F2C15D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4E87522-E2FA-42A9-A3DF-B4517FFB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1191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C5E38D-5FA2-4E24-B507-52389140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52089C-3316-4CF0-9396-5D8E156E2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9A4FF-8CF8-412B-8970-72778394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57F523-854D-4D0A-B213-6FEECF45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5DF33F-257B-49E1-8EB5-D3F74E9EE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792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D835E8-6A80-4AED-ABD6-875C21B89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896CD6-E691-4B7B-8915-80086AA54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3719048-7798-4B69-B819-A6B5E20A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D5A8645-904F-41CF-81CA-7B0AE94D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A74442A-3ACA-4C6B-B948-5EEFDBF6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B53D49-9935-485E-B8FD-9EB018D3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11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8E32FD-5CB6-4DD3-886A-65A276F48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A7991E2-A63E-49A0-AD07-5DB2993AA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B2382B-31DC-487E-8155-F087077A1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5D73C1-4AD0-4B9F-B361-C4EAD67A2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AE78C65-DA5C-4627-99B8-44CB91797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92305E-546D-4D1E-88A2-D1D66CB0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542110C-B782-4083-AC77-714F74D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86BD789-093E-4E0F-84E3-9FEE673A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090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A3F406-A60A-4A00-9535-EAD1A2D8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5F6505D-B4A7-4DEF-95BB-E466BD88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A44E300-685E-4636-A0AD-267FD1CE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70DB486-8DAA-4651-86F2-A5AD61D3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15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B01E184-0718-4703-AEC8-94304113E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60560B-0BAF-444C-8891-40B613E4C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22AADE5-F982-4E7E-88ED-526FDECB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5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8B914B-7AD6-401D-9A0A-0B554FA4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BE9787-C75D-442E-8848-451CF15E8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036B010-0D43-478D-A9D3-DCCCE8420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2170ED-DA06-4FFC-B0DC-8ECCCEF0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63F1B0-0439-4034-9CD2-2E455404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9C61B10-FE4E-4B98-8C66-0DE7FB10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73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BFEE03-8D57-424C-A6A1-A4746D53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9EE8240-669C-40CC-AD0D-59D1C63756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ADD714D-1358-4C9C-9813-10AC1E6B0C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7C0050-25DE-4C09-9BEC-A225E015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1157E95-0B48-40EC-BC1A-514DDBC31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94AA893-249E-4D6C-A29E-0057ADA3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4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DFCE349-32E8-4B85-B5AC-4C8E8FBD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2726EA-FFB9-42E8-91FC-E4F0E6ABC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DDC965-59C5-41E1-B44B-5889B9ADE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31B9-997B-4BD3-9DF8-DF9EDD977392}" type="datetimeFigureOut">
              <a:rPr lang="en-US" smtClean="0"/>
              <a:pPr/>
              <a:t>3/15/2019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5334B6F-FF9F-4837-A754-A5F5A3C4C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43F281-A98E-4751-9E28-53F0EDAF3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F5532-31B1-4E7D-915C-BBAD01FEE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95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5C10FE-2C55-4219-AE26-7D0A7080A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4376057"/>
          </a:xfrm>
        </p:spPr>
        <p:txBody>
          <a:bodyPr/>
          <a:lstStyle/>
          <a:p>
            <a:r>
              <a:rPr lang="ur-PK" sz="9600" dirty="0" err="1">
                <a:latin typeface="Arial" panose="020B0604020202020204" pitchFamily="34" charset="0"/>
                <a:cs typeface="Arial" panose="020B0604020202020204" pitchFamily="34" charset="0"/>
              </a:rPr>
              <a:t>الفعل</a:t>
            </a:r>
            <a:r>
              <a:rPr lang="ur-PK" sz="9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r-PK" sz="9600" dirty="0" err="1">
                <a:latin typeface="Arial" panose="020B0604020202020204" pitchFamily="34" charset="0"/>
                <a:cs typeface="Arial" panose="020B0604020202020204" pitchFamily="34" charset="0"/>
              </a:rPr>
              <a:t>الماضی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Past Tense</a:t>
            </a:r>
          </a:p>
        </p:txBody>
      </p:sp>
    </p:spTree>
    <p:extLst>
      <p:ext uri="{BB962C8B-B14F-4D97-AF65-F5344CB8AC3E}">
        <p14:creationId xmlns="" xmlns:p14="http://schemas.microsoft.com/office/powerpoint/2010/main" val="149998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SA" dirty="0"/>
              <a:t> </a:t>
            </a:r>
            <a:r>
              <a:rPr lang="ar-SA" dirty="0" smtClean="0"/>
              <a:t>أين جلستَ؟</a:t>
            </a:r>
          </a:p>
          <a:p>
            <a:pPr algn="r" rtl="1"/>
            <a:r>
              <a:rPr lang="ar-SA" dirty="0" smtClean="0"/>
              <a:t>هل أكلتَ الطعام ؟</a:t>
            </a:r>
          </a:p>
          <a:p>
            <a:pPr algn="r" rtl="1"/>
            <a:r>
              <a:rPr lang="ar-SA" dirty="0" smtClean="0"/>
              <a:t>أين وضع الأستاذ حقيبته؟</a:t>
            </a:r>
          </a:p>
          <a:p>
            <a:pPr algn="r" rtl="1"/>
            <a:r>
              <a:rPr lang="ar-SA" dirty="0" smtClean="0"/>
              <a:t>من فتح الباب ؟</a:t>
            </a:r>
          </a:p>
          <a:p>
            <a:pPr algn="r" rtl="1"/>
            <a:r>
              <a:rPr lang="ar-SA" dirty="0" smtClean="0"/>
              <a:t>هل ذهبوا إلى النّهر؟</a:t>
            </a:r>
            <a:endParaRPr lang="en-US" dirty="0" smtClean="0"/>
          </a:p>
          <a:p>
            <a:pPr algn="r" rtl="1"/>
            <a:r>
              <a:rPr lang="ar-SA" dirty="0" smtClean="0"/>
              <a:t>من سافر بالطائرة؟</a:t>
            </a:r>
          </a:p>
          <a:p>
            <a:pPr algn="r" rtl="1"/>
            <a:r>
              <a:rPr lang="ar-SA" dirty="0" smtClean="0"/>
              <a:t>من شرب الماء؟</a:t>
            </a:r>
          </a:p>
          <a:p>
            <a:pPr algn="r" rtl="1"/>
            <a:r>
              <a:rPr lang="ar-SA" dirty="0" smtClean="0"/>
              <a:t>هل كتبت فاطمة درسها؟</a:t>
            </a:r>
          </a:p>
          <a:p>
            <a:pPr algn="r" rtl="1"/>
            <a:r>
              <a:rPr lang="ar-SA" dirty="0" smtClean="0"/>
              <a:t>ماذا درّستُ اليوم؟</a:t>
            </a:r>
          </a:p>
          <a:p>
            <a:pPr algn="r" rtl="1"/>
            <a:r>
              <a:rPr lang="ar-SA" dirty="0" smtClean="0"/>
              <a:t>متى ذهبت إلى السّوق؟</a:t>
            </a:r>
          </a:p>
          <a:p>
            <a:pPr algn="r" rtl="1"/>
            <a:r>
              <a:rPr lang="ar-SA" dirty="0" smtClean="0"/>
              <a:t>ماذا اشتريت؟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101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/>
              <a:t>أقسام الكلمة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الإسم</a:t>
            </a:r>
          </a:p>
          <a:p>
            <a:pPr algn="r" rtl="1"/>
            <a:r>
              <a:rPr lang="ar-SA" dirty="0" smtClean="0"/>
              <a:t>الحرف</a:t>
            </a:r>
          </a:p>
          <a:p>
            <a:pPr algn="r" rtl="1"/>
            <a:r>
              <a:rPr lang="ar-SA" dirty="0" smtClean="0"/>
              <a:t>الفعل  (الماضي ، المضارع، الأمر ، النّهي)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698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218" t="6311" r="13386" b="60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262" y="0"/>
            <a:ext cx="2819400" cy="97631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r" rtl="1"/>
            <a:r>
              <a:rPr lang="ar-SA" dirty="0" smtClean="0">
                <a:solidFill>
                  <a:schemeClr val="bg1">
                    <a:lumMod val="95000"/>
                  </a:schemeClr>
                </a:solidFill>
              </a:rPr>
              <a:t>المادّة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84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07" t="7270" r="13399" b="977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70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154" t="8497" r="15666" b="15687"/>
          <a:stretch/>
        </p:blipFill>
        <p:spPr>
          <a:xfrm>
            <a:off x="7691439" y="0"/>
            <a:ext cx="4500562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615" t="22928" r="43463" b="25196"/>
          <a:stretch/>
        </p:blipFill>
        <p:spPr>
          <a:xfrm>
            <a:off x="-144013" y="-14289"/>
            <a:ext cx="3415850" cy="3314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179" t="19953" r="42848" b="25015"/>
          <a:stretch/>
        </p:blipFill>
        <p:spPr>
          <a:xfrm>
            <a:off x="3271838" y="-1"/>
            <a:ext cx="4419600" cy="3300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0628" t="19814" r="43301" b="29139"/>
          <a:stretch/>
        </p:blipFill>
        <p:spPr>
          <a:xfrm>
            <a:off x="5884437" y="3300412"/>
            <a:ext cx="6307564" cy="3557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10674" t="19380" r="43229" b="24345"/>
          <a:stretch/>
        </p:blipFill>
        <p:spPr>
          <a:xfrm>
            <a:off x="-83423" y="3300412"/>
            <a:ext cx="6169898" cy="3557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17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r" rtl="1"/>
            <a:r>
              <a:rPr lang="ar-SA" dirty="0" smtClean="0"/>
              <a:t>فعل ماضي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8700"/>
            <a:ext cx="10515600" cy="514826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u="sng" dirty="0" smtClean="0">
                <a:solidFill>
                  <a:srgbClr val="7030A0"/>
                </a:solidFill>
              </a:rPr>
              <a:t>                    مفرد				مثنى 				جمع</a:t>
            </a:r>
          </a:p>
          <a:p>
            <a:pPr marL="0" indent="0" algn="r" rtl="1">
              <a:buNone/>
            </a:pPr>
            <a:r>
              <a:rPr lang="ar-SA" dirty="0" smtClean="0"/>
              <a:t>		</a:t>
            </a:r>
            <a:endParaRPr lang="en-US" dirty="0" smtClean="0"/>
          </a:p>
          <a:p>
            <a:pPr marL="0" indent="0" algn="r" rtl="1">
              <a:buNone/>
            </a:pPr>
            <a:r>
              <a:rPr lang="en-US" dirty="0"/>
              <a:t>	</a:t>
            </a:r>
            <a:r>
              <a:rPr lang="en-US" dirty="0" smtClean="0"/>
              <a:t>	  </a:t>
            </a:r>
            <a:r>
              <a:rPr lang="ar-SA" dirty="0" smtClean="0"/>
              <a:t>ذَهَبَ				ذهبا				ذَهَبُوا</a:t>
            </a:r>
          </a:p>
          <a:p>
            <a:pPr marL="0" indent="0" algn="r" rtl="1">
              <a:buNone/>
            </a:pPr>
            <a:r>
              <a:rPr lang="ar-SA" dirty="0" smtClean="0"/>
              <a:t>غائب</a:t>
            </a:r>
            <a:r>
              <a:rPr lang="ar-SA" dirty="0"/>
              <a:t>	</a:t>
            </a:r>
            <a:r>
              <a:rPr lang="ar-SA" dirty="0" smtClean="0"/>
              <a:t>	 ذَهَبَتْ				ذَهَبَتَا				ذَهَبنَ</a:t>
            </a:r>
            <a:endParaRPr lang="ar-SA" dirty="0"/>
          </a:p>
          <a:p>
            <a:pPr marL="0" indent="0" algn="r" rtl="1">
              <a:buNone/>
            </a:pPr>
            <a:r>
              <a:rPr lang="ar-SA" dirty="0" smtClean="0"/>
              <a:t>    		</a:t>
            </a:r>
          </a:p>
          <a:p>
            <a:pPr marL="0" indent="0" algn="r" rtl="1">
              <a:buNone/>
            </a:pPr>
            <a:r>
              <a:rPr lang="ar-SA" dirty="0"/>
              <a:t>	</a:t>
            </a:r>
            <a:r>
              <a:rPr lang="ar-SA" dirty="0" smtClean="0"/>
              <a:t>	 ذَهَبْتَ				ذَهَبتُمَا				ذَهَبْتُمْ</a:t>
            </a:r>
          </a:p>
          <a:p>
            <a:pPr marL="0" indent="0" algn="r" rtl="1">
              <a:buNone/>
            </a:pPr>
            <a:r>
              <a:rPr lang="ar-SA" dirty="0" smtClean="0"/>
              <a:t>حاضر		 ذَهَبْتِ				ذَهَبتُمَا				ذهبتنّ</a:t>
            </a:r>
            <a:endParaRPr lang="ar-SA" dirty="0"/>
          </a:p>
          <a:p>
            <a:pPr marL="0" indent="0" algn="r" rtl="1">
              <a:buNone/>
            </a:pPr>
            <a:endParaRPr lang="ar-SA" dirty="0" smtClean="0"/>
          </a:p>
          <a:p>
            <a:pPr marL="0" indent="0" algn="r" rtl="1">
              <a:buNone/>
            </a:pPr>
            <a:r>
              <a:rPr lang="ar-SA" dirty="0" smtClean="0"/>
              <a:t>متكلّم  		 ذَهَبْتُ                               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ar-SA" dirty="0" smtClean="0"/>
              <a:t> ذَهَبـــــــــــــــــــــْنا </a:t>
            </a:r>
            <a:endParaRPr lang="en-US" dirty="0"/>
          </a:p>
        </p:txBody>
      </p:sp>
      <p:sp>
        <p:nvSpPr>
          <p:cNvPr id="5" name="Left Bracket 4"/>
          <p:cNvSpPr/>
          <p:nvPr/>
        </p:nvSpPr>
        <p:spPr>
          <a:xfrm rot="16200000" flipV="1">
            <a:off x="4086011" y="3957424"/>
            <a:ext cx="171447" cy="3686604"/>
          </a:xfrm>
          <a:prstGeom prst="leftBracket">
            <a:avLst/>
          </a:prstGeom>
          <a:noFill/>
          <a:ln w="28575">
            <a:solidFill>
              <a:srgbClr val="943C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9608024" y="2333768"/>
            <a:ext cx="155448" cy="914400"/>
          </a:xfrm>
          <a:prstGeom prst="rightBrace">
            <a:avLst/>
          </a:prstGeom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9603862" y="4001294"/>
            <a:ext cx="155448" cy="914400"/>
          </a:xfrm>
          <a:prstGeom prst="rightBrace">
            <a:avLst/>
          </a:prstGeom>
          <a:ln w="15875">
            <a:solidFill>
              <a:srgbClr val="943C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511083" y="5340208"/>
            <a:ext cx="531102" cy="0"/>
          </a:xfrm>
          <a:prstGeom prst="line">
            <a:avLst/>
          </a:prstGeom>
          <a:ln w="15875">
            <a:solidFill>
              <a:srgbClr val="943C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20723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 smtClean="0"/>
              <a:t>جلس</a:t>
            </a:r>
          </a:p>
          <a:p>
            <a:pPr algn="r" rtl="1"/>
            <a:r>
              <a:rPr lang="ar-SA" dirty="0" smtClean="0"/>
              <a:t>أكل</a:t>
            </a:r>
          </a:p>
          <a:p>
            <a:pPr algn="r" rtl="1"/>
            <a:r>
              <a:rPr lang="ar-SA" dirty="0" smtClean="0"/>
              <a:t>طبخ</a:t>
            </a:r>
          </a:p>
          <a:p>
            <a:pPr algn="r" rtl="1"/>
            <a:r>
              <a:rPr lang="ar-SA" dirty="0" smtClean="0"/>
              <a:t>فتح</a:t>
            </a:r>
          </a:p>
          <a:p>
            <a:pPr algn="r" rtl="1"/>
            <a:r>
              <a:rPr lang="ar-SA" dirty="0" smtClean="0"/>
              <a:t>وضع</a:t>
            </a:r>
          </a:p>
          <a:p>
            <a:pPr algn="r" rtl="1"/>
            <a:r>
              <a:rPr lang="ar-SA" dirty="0" smtClean="0"/>
              <a:t>أخذ</a:t>
            </a:r>
          </a:p>
          <a:p>
            <a:pPr algn="r" rtl="1"/>
            <a:r>
              <a:rPr lang="ar-SA" dirty="0" smtClean="0"/>
              <a:t>درس</a:t>
            </a:r>
          </a:p>
          <a:p>
            <a:pPr algn="r" rtl="1"/>
            <a:r>
              <a:rPr lang="ar-SA" dirty="0" smtClean="0"/>
              <a:t>كتب</a:t>
            </a:r>
          </a:p>
          <a:p>
            <a:pPr algn="r" rtl="1"/>
            <a:endParaRPr lang="ar-SA" dirty="0" smtClean="0"/>
          </a:p>
          <a:p>
            <a:pPr algn="r" rtl="1"/>
            <a:endParaRPr lang="ar-SA" dirty="0" smtClean="0"/>
          </a:p>
          <a:p>
            <a:pPr algn="r" rtl="1"/>
            <a:endParaRPr lang="ar-SA" dirty="0"/>
          </a:p>
          <a:p>
            <a:pPr algn="r" rtl="1"/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0754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0561" t="12080" r="19231" b="7883"/>
          <a:stretch/>
        </p:blipFill>
        <p:spPr>
          <a:xfrm>
            <a:off x="613012" y="0"/>
            <a:ext cx="10740788" cy="66300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02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D63A74-D5F4-4A37-8D1C-64DDF346F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9903"/>
            <a:ext cx="9144000" cy="1198180"/>
          </a:xfrm>
        </p:spPr>
        <p:txBody>
          <a:bodyPr>
            <a:normAutofit/>
          </a:bodyPr>
          <a:lstStyle/>
          <a:p>
            <a:r>
              <a:rPr lang="ur-PK" sz="4400" dirty="0" err="1"/>
              <a:t>این</a:t>
            </a:r>
            <a:r>
              <a:rPr lang="ur-PK" sz="4400" dirty="0"/>
              <a:t> </a:t>
            </a:r>
            <a:r>
              <a:rPr lang="ur-PK" sz="4400" dirty="0" err="1"/>
              <a:t>ذھبت</a:t>
            </a:r>
            <a:r>
              <a:rPr lang="ur-PK" sz="4400" dirty="0"/>
              <a:t> یوم </a:t>
            </a:r>
            <a:r>
              <a:rPr lang="ur-PK" sz="4400" dirty="0" err="1"/>
              <a:t>السبت</a:t>
            </a:r>
            <a:r>
              <a:rPr lang="ur-PK" sz="4400" dirty="0"/>
              <a:t> </a:t>
            </a:r>
            <a:r>
              <a:rPr lang="ur-PK" sz="4400" dirty="0" err="1"/>
              <a:t>الماضی</a:t>
            </a:r>
            <a:r>
              <a:rPr lang="ur-PK" sz="4400" dirty="0"/>
              <a:t>؟</a:t>
            </a:r>
            <a:br>
              <a:rPr lang="ur-PK" sz="4400" dirty="0"/>
            </a:br>
            <a:r>
              <a:rPr lang="en-US" sz="2800" dirty="0"/>
              <a:t>(Where did you go last Saturday?)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5E1A70-16B6-4725-A704-E85845F36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54469"/>
            <a:ext cx="9144000" cy="3752193"/>
          </a:xfrm>
        </p:spPr>
        <p:txBody>
          <a:bodyPr>
            <a:normAutofit/>
          </a:bodyPr>
          <a:lstStyle/>
          <a:p>
            <a:pPr algn="r"/>
            <a:r>
              <a:rPr lang="ur-PK" dirty="0"/>
              <a:t>یوم </a:t>
            </a:r>
            <a:r>
              <a:rPr lang="ur-PK" dirty="0" err="1"/>
              <a:t>السبت</a:t>
            </a:r>
            <a:r>
              <a:rPr lang="ur-PK" dirty="0"/>
              <a:t> </a:t>
            </a:r>
            <a:r>
              <a:rPr lang="ur-PK" dirty="0" err="1"/>
              <a:t>الما</a:t>
            </a:r>
            <a:r>
              <a:rPr lang="ur-PK" dirty="0"/>
              <a:t> </a:t>
            </a:r>
            <a:r>
              <a:rPr lang="ur-PK" dirty="0" err="1"/>
              <a:t>ضی</a:t>
            </a:r>
            <a:r>
              <a:rPr lang="ur-PK" dirty="0"/>
              <a:t> </a:t>
            </a:r>
            <a:r>
              <a:rPr lang="ur-PK" dirty="0" err="1"/>
              <a:t>ذھبت</a:t>
            </a:r>
            <a:r>
              <a:rPr lang="ur-PK" dirty="0"/>
              <a:t> </a:t>
            </a:r>
            <a:r>
              <a:rPr lang="ur-PK" dirty="0" err="1"/>
              <a:t>الٰی</a:t>
            </a:r>
            <a:r>
              <a:rPr lang="ur-PK" dirty="0"/>
              <a:t>۔۔۔۔۔۔۔۔۔۔۔</a:t>
            </a:r>
            <a:endParaRPr lang="en-US" dirty="0"/>
          </a:p>
          <a:p>
            <a:pPr algn="r"/>
            <a:r>
              <a:rPr lang="en-US" dirty="0"/>
              <a:t>Last Saturday I went to...........     </a:t>
            </a:r>
            <a:endParaRPr lang="ur-PK" dirty="0"/>
          </a:p>
          <a:p>
            <a:pPr algn="r"/>
            <a:r>
              <a:rPr lang="ur-PK" dirty="0"/>
              <a:t>مع من؟</a:t>
            </a:r>
            <a:endParaRPr lang="en-US" dirty="0"/>
          </a:p>
          <a:p>
            <a:pPr algn="r"/>
            <a:r>
              <a:rPr lang="en-US"/>
              <a:t>With whom?</a:t>
            </a:r>
            <a:endParaRPr lang="ur-PK" dirty="0"/>
          </a:p>
          <a:p>
            <a:pPr algn="r"/>
            <a:r>
              <a:rPr lang="ur-PK" dirty="0"/>
              <a:t>مع۔۔۔۔۔۔۔۔</a:t>
            </a:r>
            <a:endParaRPr lang="en-US" dirty="0"/>
          </a:p>
          <a:p>
            <a:pPr algn="r"/>
            <a:r>
              <a:rPr lang="en-US" dirty="0"/>
              <a:t>With…….</a:t>
            </a:r>
            <a:endParaRPr lang="ur-PK" dirty="0"/>
          </a:p>
          <a:p>
            <a:pPr algn="r"/>
            <a:r>
              <a:rPr lang="ur-PK" dirty="0"/>
              <a:t>ما </a:t>
            </a:r>
            <a:r>
              <a:rPr lang="ur-PK" dirty="0" err="1"/>
              <a:t>ذا</a:t>
            </a:r>
            <a:r>
              <a:rPr lang="ur-PK" dirty="0"/>
              <a:t> </a:t>
            </a:r>
            <a:r>
              <a:rPr lang="ur-PK" dirty="0" err="1"/>
              <a:t>فعلتم</a:t>
            </a:r>
            <a:r>
              <a:rPr lang="ur-PK" dirty="0"/>
              <a:t>؟</a:t>
            </a:r>
            <a:endParaRPr lang="en-US" dirty="0"/>
          </a:p>
          <a:p>
            <a:pPr algn="r"/>
            <a:r>
              <a:rPr lang="en-US" dirty="0"/>
              <a:t>What did you do?</a:t>
            </a:r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95350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115</Words>
  <Application>Microsoft Office PowerPoint</Application>
  <PresentationFormat>Custom</PresentationFormat>
  <Paragraphs>54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الفعل الماضی Past Tense</vt:lpstr>
      <vt:lpstr>أقسام الكلمة</vt:lpstr>
      <vt:lpstr>المادّة</vt:lpstr>
      <vt:lpstr>Slide 4</vt:lpstr>
      <vt:lpstr>Slide 5</vt:lpstr>
      <vt:lpstr>فعل ماضي</vt:lpstr>
      <vt:lpstr>Slide 7</vt:lpstr>
      <vt:lpstr>            </vt:lpstr>
      <vt:lpstr>این ذھبت یوم السبت الماضی؟ (Where did you go last Saturday?)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الفعل الماضی</dc:title>
  <dc:creator>shireen</dc:creator>
  <cp:lastModifiedBy>vcomsats</cp:lastModifiedBy>
  <cp:revision>5</cp:revision>
  <dcterms:created xsi:type="dcterms:W3CDTF">2019-03-08T09:03:13Z</dcterms:created>
  <dcterms:modified xsi:type="dcterms:W3CDTF">2019-03-15T11:03:27Z</dcterms:modified>
</cp:coreProperties>
</file>