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</p:sldMasterIdLst>
  <p:notesMasterIdLst>
    <p:notesMasterId r:id="rId10"/>
  </p:notesMasterIdLst>
  <p:sldIdLst>
    <p:sldId id="289" r:id="rId3"/>
    <p:sldId id="288" r:id="rId4"/>
    <p:sldId id="812" r:id="rId5"/>
    <p:sldId id="961" r:id="rId6"/>
    <p:sldId id="962" r:id="rId7"/>
    <p:sldId id="963" r:id="rId8"/>
    <p:sldId id="964" r:id="rId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E8E8"/>
    <a:srgbClr val="2F5395"/>
    <a:srgbClr val="FFFFB3"/>
    <a:srgbClr val="7F9ED7"/>
    <a:srgbClr val="FAE9E2"/>
    <a:srgbClr val="FFFFCC"/>
    <a:srgbClr val="FDF1ED"/>
    <a:srgbClr val="FBDFD5"/>
    <a:srgbClr val="FFFF99"/>
    <a:srgbClr val="B9D9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2" autoAdjust="0"/>
    <p:restoredTop sz="94660"/>
  </p:normalViewPr>
  <p:slideViewPr>
    <p:cSldViewPr>
      <p:cViewPr varScale="1">
        <p:scale>
          <a:sx n="73" d="100"/>
          <a:sy n="73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8-07-20T06:18:34.85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515F-6EC2-437A-BB7E-FAEE704D1F72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48D81-7B12-46D2-AC3D-02B3D3820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9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48D81-7B12-46D2-AC3D-02B3D3820B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78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8C2B-ACB3-442F-A029-B79150ADC754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07837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4A91-1300-492B-A8EA-ED282FE668E6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44603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A4F8-7B51-4A28-946B-C3E258076A13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9477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548C2B-ACB3-442F-A029-B79150ADC754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59455169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B5C5-31B5-4875-B572-616A9E4E642C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218749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D96CC-9CE3-43E7-80B4-21BCEE3265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775626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AA4-DBEA-4917-934C-0FA5ECC61F4A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761078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E44A-B1AE-4E2F-8339-C1021A0F8B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98755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DD5F-4A30-4F52-BC8A-574742379858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39587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81CC-E25D-4839-A1D0-A52DC220CDF7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59791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A6119-C069-4608-8801-B3D4B37EE510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783373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B5C5-31B5-4875-B572-616A9E4E642C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386994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301B6-4D24-4523-AFBC-0826CF7B069D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6403713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4A91-1300-492B-A8EA-ED282FE668E6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224170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A4F8-7B51-4A28-946B-C3E258076A13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67461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6CC-9CE3-43E7-80B4-21BCEE3265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2200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0AA4-DBEA-4917-934C-0FA5ECC61F4A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96761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E44A-B1AE-4E2F-8339-C1021A0F8B05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78863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DD5F-4A30-4F52-BC8A-574742379858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298596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81CC-E25D-4839-A1D0-A52DC220CDF7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729636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6119-C069-4608-8801-B3D4B37EE510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69798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01B6-4D24-4523-AFBC-0826CF7B069D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923177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1DC456-93E0-4306-BADA-05703028A6E1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3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A1DC456-93E0-4306-BADA-05703028A6E1}" type="datetime1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623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ndara" panose="020E0502030303020204" pitchFamily="34" charset="0"/>
              </a:rPr>
              <a:t>HUM111 </a:t>
            </a:r>
            <a:br>
              <a:rPr lang="en-US" sz="4800" dirty="0">
                <a:latin typeface="Candara" panose="020E0502030303020204" pitchFamily="34" charset="0"/>
              </a:rPr>
            </a:br>
            <a:r>
              <a:rPr lang="en-US" sz="4800" dirty="0">
                <a:latin typeface="Candara" panose="020E0502030303020204" pitchFamily="34" charset="0"/>
              </a:rPr>
              <a:t>Pakistan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>
                <a:solidFill>
                  <a:srgbClr val="1F497D"/>
                </a:solidFill>
              </a:rPr>
              <a:pPr/>
              <a:t>1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6096000" y="838200"/>
            <a:ext cx="2232195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prstClr val="black"/>
                </a:solidFill>
                <a:latin typeface="Candara" panose="020E0502030303020204" pitchFamily="34" charset="0"/>
              </a:rPr>
              <a:t>Lecture 32</a:t>
            </a:r>
          </a:p>
        </p:txBody>
      </p:sp>
      <p:pic>
        <p:nvPicPr>
          <p:cNvPr id="5" name="Picture 4" descr="A close up of a logo&#10;&#10;Description generated with very high confide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5328856"/>
            <a:ext cx="3153030" cy="9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464385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40578" y="990600"/>
            <a:ext cx="6270922" cy="1817914"/>
          </a:xfrm>
        </p:spPr>
        <p:txBody>
          <a:bodyPr/>
          <a:lstStyle/>
          <a:p>
            <a:r>
              <a:rPr lang="en-US" sz="4000" dirty="0">
                <a:latin typeface="Candara" panose="020E0502030303020204" pitchFamily="34" charset="0"/>
              </a:rPr>
              <a:t>HUM 111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dirty="0">
                <a:latin typeface="Candara" panose="020E0502030303020204" pitchFamily="34" charset="0"/>
              </a:rPr>
              <a:t>Pakistan Studies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3210290"/>
            <a:ext cx="7391400" cy="1716465"/>
          </a:xfrm>
        </p:spPr>
        <p:txBody>
          <a:bodyPr>
            <a:noAutofit/>
          </a:bodyPr>
          <a:lstStyle/>
          <a:p>
            <a:r>
              <a:rPr lang="en-US" sz="2800" b="1" dirty="0"/>
              <a:t>Summary of the Course</a:t>
            </a:r>
            <a:endParaRPr lang="en-US" sz="3200" b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9425-2EF3-4F8B-B8C0-E4714BE1748E}" type="slidenum">
              <a:rPr lang="en-US" smtClean="0">
                <a:latin typeface="Candara" panose="020E0502030303020204" pitchFamily="34" charset="0"/>
              </a:rPr>
              <a:pPr/>
              <a:t>2</a:t>
            </a:fld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6" name="Subtitle 5"/>
          <p:cNvSpPr txBox="1">
            <a:spLocks/>
          </p:cNvSpPr>
          <p:nvPr/>
        </p:nvSpPr>
        <p:spPr>
          <a:xfrm>
            <a:off x="4092405" y="5181600"/>
            <a:ext cx="5432595" cy="101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latin typeface="Candara" panose="020E0502030303020204" pitchFamily="34" charset="0"/>
              </a:rPr>
              <a:t>Dr. Sohail Ahmad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2355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682188" y="34290000"/>
              <a:ext cx="0" cy="0"/>
            </p14:xfrm>
          </p:contentPart>
        </mc:Choice>
        <mc:Fallback>
          <p:pic>
            <p:nvPicPr>
              <p:cNvPr id="2355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82188" y="34290000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7516440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Summary</a:t>
            </a:r>
            <a:r>
              <a:rPr lang="en-US" sz="2800" b="1" dirty="0">
                <a:latin typeface="Candara" panose="020E0502030303020204" pitchFamily="34" charset="0"/>
              </a:rPr>
              <a:t> Pakistan Studies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War of Independence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Hindi Urdu Controversy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Ali </a:t>
            </a:r>
            <a:r>
              <a:rPr lang="en-US" dirty="0" err="1"/>
              <a:t>Garh</a:t>
            </a:r>
            <a:r>
              <a:rPr lang="en-US" dirty="0"/>
              <a:t> Movement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Establishment of Indian National Congress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Partition of Bengal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Simla</a:t>
            </a:r>
            <a:r>
              <a:rPr lang="en-US" dirty="0"/>
              <a:t> Deputation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Establishment of All India Muslim League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1909 Reforms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Annulment of the Partition of Bengal 1911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6750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Summary</a:t>
            </a:r>
            <a:r>
              <a:rPr lang="en-US" sz="2800" b="1" dirty="0">
                <a:latin typeface="Candara" panose="020E0502030303020204" pitchFamily="34" charset="0"/>
              </a:rPr>
              <a:t> Pakistan Studies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Lucknow</a:t>
            </a:r>
            <a:r>
              <a:rPr lang="en-US" dirty="0"/>
              <a:t> Pact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1919 Indian Council Act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Khilafat</a:t>
            </a:r>
            <a:r>
              <a:rPr lang="en-US" dirty="0"/>
              <a:t> Movement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Simon Commission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Nehru Report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Jinnah 14 Points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Round Table Conferences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1935 Act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Congress Ministries 1937-`939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31868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Summary</a:t>
            </a:r>
            <a:r>
              <a:rPr lang="en-US" sz="2800" b="1" dirty="0">
                <a:latin typeface="Candara" panose="020E0502030303020204" pitchFamily="34" charset="0"/>
              </a:rPr>
              <a:t> Pakistan Studies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Lahore Resolution 1940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Cripps Mission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Quit India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Divide and Quit India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Cabinet Mission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Radcliffe Award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143669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Summary</a:t>
            </a:r>
            <a:r>
              <a:rPr lang="en-US" sz="2800" b="1" dirty="0">
                <a:latin typeface="Candara" panose="020E0502030303020204" pitchFamily="34" charset="0"/>
              </a:rPr>
              <a:t> Pakistan Studies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Land and People of Pakistan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Initial Problems of Pakistan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Objective Resolution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1956 Constitution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1962  Constitution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1973 Constitution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Cold War and Pakistan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Post Cold War and Pakistan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9/11 and its implications for Pakistan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79645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3527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ndara" panose="020E0502030303020204" pitchFamily="34" charset="0"/>
              </a:rPr>
              <a:t>Summary</a:t>
            </a:r>
            <a:r>
              <a:rPr lang="en-US" sz="2800" b="1" dirty="0">
                <a:latin typeface="Candara" panose="020E0502030303020204" pitchFamily="34" charset="0"/>
              </a:rPr>
              <a:t> Pakistan Studies</a:t>
            </a:r>
          </a:p>
          <a:p>
            <a:endParaRPr lang="en-US" sz="2800" dirty="0">
              <a:solidFill>
                <a:srgbClr val="00206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79" y="1759066"/>
            <a:ext cx="802002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endParaRPr lang="en-US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Current Problem of Pakistan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73679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4709</TotalTime>
  <Words>146</Words>
  <Application>Microsoft Office PowerPoint</Application>
  <PresentationFormat>On-screen Show (4:3)</PresentationFormat>
  <Paragraphs>62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HDOfficeLightV0</vt:lpstr>
      <vt:lpstr>Crop</vt:lpstr>
      <vt:lpstr>HUM111  Pakistan Studies</vt:lpstr>
      <vt:lpstr>HUM 111 Pakistan Studies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COMSATS Institute of Information Technology</dc:title>
  <dc:creator>muniba_nasir</dc:creator>
  <cp:lastModifiedBy>vcomsats</cp:lastModifiedBy>
  <cp:revision>355</cp:revision>
  <dcterms:created xsi:type="dcterms:W3CDTF">2015-07-28T10:20:14Z</dcterms:created>
  <dcterms:modified xsi:type="dcterms:W3CDTF">2020-10-06T07:12:43Z</dcterms:modified>
</cp:coreProperties>
</file>