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25" r:id="rId2"/>
  </p:sldMasterIdLst>
  <p:notesMasterIdLst>
    <p:notesMasterId r:id="rId20"/>
  </p:notesMasterIdLst>
  <p:sldIdLst>
    <p:sldId id="370" r:id="rId3"/>
    <p:sldId id="356" r:id="rId4"/>
    <p:sldId id="420" r:id="rId5"/>
    <p:sldId id="448" r:id="rId6"/>
    <p:sldId id="422" r:id="rId7"/>
    <p:sldId id="423" r:id="rId8"/>
    <p:sldId id="374" r:id="rId9"/>
    <p:sldId id="421" r:id="rId10"/>
    <p:sldId id="425" r:id="rId11"/>
    <p:sldId id="426" r:id="rId12"/>
    <p:sldId id="396" r:id="rId13"/>
    <p:sldId id="427" r:id="rId14"/>
    <p:sldId id="428" r:id="rId15"/>
    <p:sldId id="429" r:id="rId16"/>
    <p:sldId id="431" r:id="rId17"/>
    <p:sldId id="432" r:id="rId18"/>
    <p:sldId id="395" r:id="rId19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FFDFDF"/>
    <a:srgbClr val="D3F3FF"/>
    <a:srgbClr val="FFE1E1"/>
    <a:srgbClr val="D5F4FF"/>
    <a:srgbClr val="CBCBCB"/>
    <a:srgbClr val="2F5395"/>
    <a:srgbClr val="FFFFB3"/>
    <a:srgbClr val="7F9ED7"/>
    <a:srgbClr val="FAE9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 autoAdjust="0"/>
    <p:restoredTop sz="94660"/>
  </p:normalViewPr>
  <p:slideViewPr>
    <p:cSldViewPr>
      <p:cViewPr varScale="1">
        <p:scale>
          <a:sx n="68" d="100"/>
          <a:sy n="68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234BA-D6A3-4AEA-A53B-07E6BC320957}" type="doc">
      <dgm:prSet loTypeId="urn:microsoft.com/office/officeart/2005/8/layout/vList5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1786D9-724A-4BB2-95E1-217AE3B9E320}">
      <dgm:prSet phldrT="[Text]" custT="1"/>
      <dgm:spPr/>
      <dgm:t>
        <a:bodyPr/>
        <a:lstStyle/>
        <a:p>
          <a:endParaRPr lang="en-US" sz="2400" b="0" dirty="0">
            <a:latin typeface="Candara" panose="020E0502030303020204" pitchFamily="34" charset="0"/>
          </a:endParaRPr>
        </a:p>
      </dgm:t>
    </dgm:pt>
    <dgm:pt modelId="{F2381A57-C946-42BA-A933-D54F6AB4157D}" type="parTrans" cxnId="{EBF23C27-BFE1-4325-9D7B-3CFCB5CD2D06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14783FF1-5B37-49A8-9FE7-EAB65B5FF829}" type="sibTrans" cxnId="{EBF23C27-BFE1-4325-9D7B-3CFCB5CD2D06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711C0BA0-F217-4DF8-A191-FBE5B7EF1D0D}">
      <dgm:prSet phldrT="[Text]" custT="1"/>
      <dgm:spPr/>
      <dgm:t>
        <a:bodyPr/>
        <a:lstStyle/>
        <a:p>
          <a:r>
            <a:rPr lang="en-US" sz="2400" b="0" dirty="0">
              <a:latin typeface="Candara" panose="020E0502030303020204" pitchFamily="34" charset="0"/>
            </a:rPr>
            <a:t>To think critically about an issue.</a:t>
          </a:r>
        </a:p>
      </dgm:t>
    </dgm:pt>
    <dgm:pt modelId="{04938548-D1F6-4037-83DF-9F1C6211F106}" type="parTrans" cxnId="{35159C9A-BEA6-4850-8223-1A4F3F85698B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EACEAEF5-5331-4EAC-BBC6-8950655ABF81}" type="sibTrans" cxnId="{35159C9A-BEA6-4850-8223-1A4F3F85698B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192D6B92-4CC4-4DBB-B96F-D79C6C076B63}">
      <dgm:prSet phldrT="[Text]" custT="1"/>
      <dgm:spPr/>
      <dgm:t>
        <a:bodyPr/>
        <a:lstStyle/>
        <a:p>
          <a:r>
            <a:rPr lang="en-US" sz="2400" b="0" dirty="0">
              <a:latin typeface="Candara" panose="020E0502030303020204" pitchFamily="34" charset="0"/>
            </a:rPr>
            <a:t>To develop creative solutions to the problems. </a:t>
          </a:r>
        </a:p>
      </dgm:t>
    </dgm:pt>
    <dgm:pt modelId="{AE4D9361-D1C6-491C-BE9F-410962C2A9C6}" type="parTrans" cxnId="{3D61A2CC-77A4-4B0B-B0CC-B762336338D3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603BEAB1-671B-4A28-BE8B-0D8F2AE5F4FB}" type="sibTrans" cxnId="{3D61A2CC-77A4-4B0B-B0CC-B762336338D3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A56ACC86-6FCB-4D3A-A518-8F4CE09E903F}">
      <dgm:prSet phldrT="[Text]" custT="1"/>
      <dgm:spPr/>
      <dgm:t>
        <a:bodyPr/>
        <a:lstStyle/>
        <a:p>
          <a:endParaRPr lang="en-US" sz="2400" b="0" dirty="0">
            <a:latin typeface="Candara" panose="020E0502030303020204" pitchFamily="34" charset="0"/>
          </a:endParaRPr>
        </a:p>
      </dgm:t>
    </dgm:pt>
    <dgm:pt modelId="{18C296C2-00DB-40C8-ABDD-BD516334C9B0}" type="parTrans" cxnId="{946966E1-4406-4248-99AF-4565533DAAC6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0156AAE5-4BC0-4F5A-9565-44F9BD61BEF0}" type="sibTrans" cxnId="{946966E1-4406-4248-99AF-4565533DAAC6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0C8948A1-2E1C-473D-A5F0-CDCA98FF783E}">
      <dgm:prSet phldrT="[Text]" custT="1"/>
      <dgm:spPr/>
      <dgm:t>
        <a:bodyPr/>
        <a:lstStyle/>
        <a:p>
          <a:r>
            <a:rPr lang="en-US" sz="2400" b="0" dirty="0">
              <a:latin typeface="Candara" panose="020E0502030303020204" pitchFamily="34" charset="0"/>
            </a:rPr>
            <a:t>To formulate a deeper, more profound understanding of the problem under investigation.</a:t>
          </a:r>
        </a:p>
      </dgm:t>
    </dgm:pt>
    <dgm:pt modelId="{5DCD4A8F-90F1-42E9-A361-9D96D3B8603C}" type="parTrans" cxnId="{E873CCE1-8535-4F97-8C30-2BEDD142422F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AD6B1E90-AD16-4F27-A249-152972DFAE42}" type="sibTrans" cxnId="{E873CCE1-8535-4F97-8C30-2BEDD142422F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61F04C36-3CDD-492B-B2E5-ED5D6632F782}">
      <dgm:prSet phldrT="[Text]" custT="1"/>
      <dgm:spPr/>
      <dgm:t>
        <a:bodyPr/>
        <a:lstStyle/>
        <a:p>
          <a:endParaRPr lang="en-US" sz="2400" b="0" dirty="0">
            <a:latin typeface="Candara" panose="020E0502030303020204" pitchFamily="34" charset="0"/>
          </a:endParaRPr>
        </a:p>
      </dgm:t>
    </dgm:pt>
    <dgm:pt modelId="{AF66AB67-3B69-4651-B45E-BC795E59D873}" type="sibTrans" cxnId="{93410D0F-FDB5-4D26-832E-0C8F63B459FA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40B24D56-296C-4731-8894-FC24F065A042}" type="parTrans" cxnId="{93410D0F-FDB5-4D26-832E-0C8F63B459FA}">
      <dgm:prSet/>
      <dgm:spPr/>
      <dgm:t>
        <a:bodyPr/>
        <a:lstStyle/>
        <a:p>
          <a:endParaRPr lang="en-US" sz="2400" b="0">
            <a:latin typeface="Candara" panose="020E0502030303020204" pitchFamily="34" charset="0"/>
          </a:endParaRPr>
        </a:p>
      </dgm:t>
    </dgm:pt>
    <dgm:pt modelId="{AA9A3B0F-0660-46D1-8ADE-7F052501D721}" type="pres">
      <dgm:prSet presAssocID="{882234BA-D6A3-4AEA-A53B-07E6BC320957}" presName="Name0" presStyleCnt="0">
        <dgm:presLayoutVars>
          <dgm:dir/>
          <dgm:animLvl val="lvl"/>
          <dgm:resizeHandles val="exact"/>
        </dgm:presLayoutVars>
      </dgm:prSet>
      <dgm:spPr/>
    </dgm:pt>
    <dgm:pt modelId="{AA3C0785-E05E-4C4E-9BAB-A632072668E5}" type="pres">
      <dgm:prSet presAssocID="{BA1786D9-724A-4BB2-95E1-217AE3B9E320}" presName="linNode" presStyleCnt="0"/>
      <dgm:spPr/>
    </dgm:pt>
    <dgm:pt modelId="{072C0D30-EBBB-4349-B791-0714330ACEF0}" type="pres">
      <dgm:prSet presAssocID="{BA1786D9-724A-4BB2-95E1-217AE3B9E320}" presName="parentText" presStyleLbl="node1" presStyleIdx="0" presStyleCnt="3" custScaleX="11971">
        <dgm:presLayoutVars>
          <dgm:chMax val="1"/>
          <dgm:bulletEnabled val="1"/>
        </dgm:presLayoutVars>
      </dgm:prSet>
      <dgm:spPr/>
    </dgm:pt>
    <dgm:pt modelId="{C8C14F79-572A-4240-8546-5BFE2A3639BC}" type="pres">
      <dgm:prSet presAssocID="{BA1786D9-724A-4BB2-95E1-217AE3B9E320}" presName="descendantText" presStyleLbl="alignAccFollowNode1" presStyleIdx="0" presStyleCnt="3">
        <dgm:presLayoutVars>
          <dgm:bulletEnabled val="1"/>
        </dgm:presLayoutVars>
      </dgm:prSet>
      <dgm:spPr/>
    </dgm:pt>
    <dgm:pt modelId="{86E70B31-8FCE-4EC8-AFD1-5C3404D79150}" type="pres">
      <dgm:prSet presAssocID="{14783FF1-5B37-49A8-9FE7-EAB65B5FF829}" presName="sp" presStyleCnt="0"/>
      <dgm:spPr/>
    </dgm:pt>
    <dgm:pt modelId="{1589CF93-D242-46E7-A6E4-6B8FFAAD6E3D}" type="pres">
      <dgm:prSet presAssocID="{61F04C36-3CDD-492B-B2E5-ED5D6632F782}" presName="linNode" presStyleCnt="0"/>
      <dgm:spPr/>
    </dgm:pt>
    <dgm:pt modelId="{B06474FE-AA28-4074-AB82-6942075A7E1B}" type="pres">
      <dgm:prSet presAssocID="{61F04C36-3CDD-492B-B2E5-ED5D6632F782}" presName="parentText" presStyleLbl="node1" presStyleIdx="1" presStyleCnt="3" custScaleX="11865">
        <dgm:presLayoutVars>
          <dgm:chMax val="1"/>
          <dgm:bulletEnabled val="1"/>
        </dgm:presLayoutVars>
      </dgm:prSet>
      <dgm:spPr/>
    </dgm:pt>
    <dgm:pt modelId="{B37CAC95-98D1-4980-82FD-46C20454418B}" type="pres">
      <dgm:prSet presAssocID="{61F04C36-3CDD-492B-B2E5-ED5D6632F782}" presName="descendantText" presStyleLbl="alignAccFollowNode1" presStyleIdx="1" presStyleCnt="3">
        <dgm:presLayoutVars>
          <dgm:bulletEnabled val="1"/>
        </dgm:presLayoutVars>
      </dgm:prSet>
      <dgm:spPr/>
    </dgm:pt>
    <dgm:pt modelId="{B1ECD4F8-7687-44DA-A46D-449AF5B62394}" type="pres">
      <dgm:prSet presAssocID="{AF66AB67-3B69-4651-B45E-BC795E59D873}" presName="sp" presStyleCnt="0"/>
      <dgm:spPr/>
    </dgm:pt>
    <dgm:pt modelId="{B1DF3576-E7AF-4A74-B1A5-B5FD9F168F5B}" type="pres">
      <dgm:prSet presAssocID="{A56ACC86-6FCB-4D3A-A518-8F4CE09E903F}" presName="linNode" presStyleCnt="0"/>
      <dgm:spPr/>
    </dgm:pt>
    <dgm:pt modelId="{701E5611-AB4B-444E-B863-39745BB4E31C}" type="pres">
      <dgm:prSet presAssocID="{A56ACC86-6FCB-4D3A-A518-8F4CE09E903F}" presName="parentText" presStyleLbl="node1" presStyleIdx="2" presStyleCnt="3" custScaleX="12441">
        <dgm:presLayoutVars>
          <dgm:chMax val="1"/>
          <dgm:bulletEnabled val="1"/>
        </dgm:presLayoutVars>
      </dgm:prSet>
      <dgm:spPr/>
    </dgm:pt>
    <dgm:pt modelId="{335198F2-E2A0-4533-BEAC-693E3C77A43E}" type="pres">
      <dgm:prSet presAssocID="{A56ACC86-6FCB-4D3A-A518-8F4CE09E903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3410D0F-FDB5-4D26-832E-0C8F63B459FA}" srcId="{882234BA-D6A3-4AEA-A53B-07E6BC320957}" destId="{61F04C36-3CDD-492B-B2E5-ED5D6632F782}" srcOrd="1" destOrd="0" parTransId="{40B24D56-296C-4731-8894-FC24F065A042}" sibTransId="{AF66AB67-3B69-4651-B45E-BC795E59D873}"/>
    <dgm:cxn modelId="{EBF23C27-BFE1-4325-9D7B-3CFCB5CD2D06}" srcId="{882234BA-D6A3-4AEA-A53B-07E6BC320957}" destId="{BA1786D9-724A-4BB2-95E1-217AE3B9E320}" srcOrd="0" destOrd="0" parTransId="{F2381A57-C946-42BA-A933-D54F6AB4157D}" sibTransId="{14783FF1-5B37-49A8-9FE7-EAB65B5FF829}"/>
    <dgm:cxn modelId="{6D103E28-6842-4BE5-870C-03126936990F}" type="presOf" srcId="{711C0BA0-F217-4DF8-A191-FBE5B7EF1D0D}" destId="{C8C14F79-572A-4240-8546-5BFE2A3639BC}" srcOrd="0" destOrd="0" presId="urn:microsoft.com/office/officeart/2005/8/layout/vList5"/>
    <dgm:cxn modelId="{0AF37659-761B-482B-A1A9-7AF9C78A368A}" type="presOf" srcId="{882234BA-D6A3-4AEA-A53B-07E6BC320957}" destId="{AA9A3B0F-0660-46D1-8ADE-7F052501D721}" srcOrd="0" destOrd="0" presId="urn:microsoft.com/office/officeart/2005/8/layout/vList5"/>
    <dgm:cxn modelId="{31E3B28B-8E37-4074-A7F4-7E9FB59E9844}" type="presOf" srcId="{0C8948A1-2E1C-473D-A5F0-CDCA98FF783E}" destId="{335198F2-E2A0-4533-BEAC-693E3C77A43E}" srcOrd="0" destOrd="0" presId="urn:microsoft.com/office/officeart/2005/8/layout/vList5"/>
    <dgm:cxn modelId="{35159C9A-BEA6-4850-8223-1A4F3F85698B}" srcId="{BA1786D9-724A-4BB2-95E1-217AE3B9E320}" destId="{711C0BA0-F217-4DF8-A191-FBE5B7EF1D0D}" srcOrd="0" destOrd="0" parTransId="{04938548-D1F6-4037-83DF-9F1C6211F106}" sibTransId="{EACEAEF5-5331-4EAC-BBC6-8950655ABF81}"/>
    <dgm:cxn modelId="{2EBBD7A9-0D56-4DEE-9574-6C803DB32C7C}" type="presOf" srcId="{A56ACC86-6FCB-4D3A-A518-8F4CE09E903F}" destId="{701E5611-AB4B-444E-B863-39745BB4E31C}" srcOrd="0" destOrd="0" presId="urn:microsoft.com/office/officeart/2005/8/layout/vList5"/>
    <dgm:cxn modelId="{165265CC-F2AD-4FAC-940D-89AEA6DFFD36}" type="presOf" srcId="{192D6B92-4CC4-4DBB-B96F-D79C6C076B63}" destId="{B37CAC95-98D1-4980-82FD-46C20454418B}" srcOrd="0" destOrd="0" presId="urn:microsoft.com/office/officeart/2005/8/layout/vList5"/>
    <dgm:cxn modelId="{3D61A2CC-77A4-4B0B-B0CC-B762336338D3}" srcId="{61F04C36-3CDD-492B-B2E5-ED5D6632F782}" destId="{192D6B92-4CC4-4DBB-B96F-D79C6C076B63}" srcOrd="0" destOrd="0" parTransId="{AE4D9361-D1C6-491C-BE9F-410962C2A9C6}" sibTransId="{603BEAB1-671B-4A28-BE8B-0D8F2AE5F4FB}"/>
    <dgm:cxn modelId="{946966E1-4406-4248-99AF-4565533DAAC6}" srcId="{882234BA-D6A3-4AEA-A53B-07E6BC320957}" destId="{A56ACC86-6FCB-4D3A-A518-8F4CE09E903F}" srcOrd="2" destOrd="0" parTransId="{18C296C2-00DB-40C8-ABDD-BD516334C9B0}" sibTransId="{0156AAE5-4BC0-4F5A-9565-44F9BD61BEF0}"/>
    <dgm:cxn modelId="{E873CCE1-8535-4F97-8C30-2BEDD142422F}" srcId="{A56ACC86-6FCB-4D3A-A518-8F4CE09E903F}" destId="{0C8948A1-2E1C-473D-A5F0-CDCA98FF783E}" srcOrd="0" destOrd="0" parTransId="{5DCD4A8F-90F1-42E9-A361-9D96D3B8603C}" sibTransId="{AD6B1E90-AD16-4F27-A249-152972DFAE42}"/>
    <dgm:cxn modelId="{512DAFE5-F1D8-4B00-822E-4534C9AAE831}" type="presOf" srcId="{61F04C36-3CDD-492B-B2E5-ED5D6632F782}" destId="{B06474FE-AA28-4074-AB82-6942075A7E1B}" srcOrd="0" destOrd="0" presId="urn:microsoft.com/office/officeart/2005/8/layout/vList5"/>
    <dgm:cxn modelId="{BDCD94ED-D8AB-4425-BD60-1F8B4B6CA905}" type="presOf" srcId="{BA1786D9-724A-4BB2-95E1-217AE3B9E320}" destId="{072C0D30-EBBB-4349-B791-0714330ACEF0}" srcOrd="0" destOrd="0" presId="urn:microsoft.com/office/officeart/2005/8/layout/vList5"/>
    <dgm:cxn modelId="{A062C5C9-05A4-464D-AFCB-0B64EAC3DE7B}" type="presParOf" srcId="{AA9A3B0F-0660-46D1-8ADE-7F052501D721}" destId="{AA3C0785-E05E-4C4E-9BAB-A632072668E5}" srcOrd="0" destOrd="0" presId="urn:microsoft.com/office/officeart/2005/8/layout/vList5"/>
    <dgm:cxn modelId="{84990083-6A55-4519-B5BC-9B208E2E3668}" type="presParOf" srcId="{AA3C0785-E05E-4C4E-9BAB-A632072668E5}" destId="{072C0D30-EBBB-4349-B791-0714330ACEF0}" srcOrd="0" destOrd="0" presId="urn:microsoft.com/office/officeart/2005/8/layout/vList5"/>
    <dgm:cxn modelId="{65B127AF-E9E8-48A3-A517-7DFA46967118}" type="presParOf" srcId="{AA3C0785-E05E-4C4E-9BAB-A632072668E5}" destId="{C8C14F79-572A-4240-8546-5BFE2A3639BC}" srcOrd="1" destOrd="0" presId="urn:microsoft.com/office/officeart/2005/8/layout/vList5"/>
    <dgm:cxn modelId="{4506BF52-B38F-411B-BB26-EAFDF93A7398}" type="presParOf" srcId="{AA9A3B0F-0660-46D1-8ADE-7F052501D721}" destId="{86E70B31-8FCE-4EC8-AFD1-5C3404D79150}" srcOrd="1" destOrd="0" presId="urn:microsoft.com/office/officeart/2005/8/layout/vList5"/>
    <dgm:cxn modelId="{E958B1CC-09C0-411B-85E9-C9189FC3BFEF}" type="presParOf" srcId="{AA9A3B0F-0660-46D1-8ADE-7F052501D721}" destId="{1589CF93-D242-46E7-A6E4-6B8FFAAD6E3D}" srcOrd="2" destOrd="0" presId="urn:microsoft.com/office/officeart/2005/8/layout/vList5"/>
    <dgm:cxn modelId="{88B26F90-9CB7-4D63-A842-4279EB9A94B0}" type="presParOf" srcId="{1589CF93-D242-46E7-A6E4-6B8FFAAD6E3D}" destId="{B06474FE-AA28-4074-AB82-6942075A7E1B}" srcOrd="0" destOrd="0" presId="urn:microsoft.com/office/officeart/2005/8/layout/vList5"/>
    <dgm:cxn modelId="{6BB41245-CE26-462C-BF58-11A21628D1E2}" type="presParOf" srcId="{1589CF93-D242-46E7-A6E4-6B8FFAAD6E3D}" destId="{B37CAC95-98D1-4980-82FD-46C20454418B}" srcOrd="1" destOrd="0" presId="urn:microsoft.com/office/officeart/2005/8/layout/vList5"/>
    <dgm:cxn modelId="{C2371D68-DC0F-401F-8298-DB5B990C1840}" type="presParOf" srcId="{AA9A3B0F-0660-46D1-8ADE-7F052501D721}" destId="{B1ECD4F8-7687-44DA-A46D-449AF5B62394}" srcOrd="3" destOrd="0" presId="urn:microsoft.com/office/officeart/2005/8/layout/vList5"/>
    <dgm:cxn modelId="{FC644304-D3DE-4DFC-8D49-366AF380A4AA}" type="presParOf" srcId="{AA9A3B0F-0660-46D1-8ADE-7F052501D721}" destId="{B1DF3576-E7AF-4A74-B1A5-B5FD9F168F5B}" srcOrd="4" destOrd="0" presId="urn:microsoft.com/office/officeart/2005/8/layout/vList5"/>
    <dgm:cxn modelId="{07F9C7E4-3B9A-40C3-8115-5FC1FB83A274}" type="presParOf" srcId="{B1DF3576-E7AF-4A74-B1A5-B5FD9F168F5B}" destId="{701E5611-AB4B-444E-B863-39745BB4E31C}" srcOrd="0" destOrd="0" presId="urn:microsoft.com/office/officeart/2005/8/layout/vList5"/>
    <dgm:cxn modelId="{644EFC41-2F67-4A86-B063-1027D3E32210}" type="presParOf" srcId="{B1DF3576-E7AF-4A74-B1A5-B5FD9F168F5B}" destId="{335198F2-E2A0-4533-BEAC-693E3C77A4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2234BA-D6A3-4AEA-A53B-07E6BC320957}" type="doc">
      <dgm:prSet loTypeId="urn:microsoft.com/office/officeart/2005/8/layout/vList5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1786D9-724A-4BB2-95E1-217AE3B9E320}">
      <dgm:prSet phldrT="[Text]" custT="1"/>
      <dgm:spPr/>
      <dgm:t>
        <a:bodyPr/>
        <a:lstStyle/>
        <a:p>
          <a:endParaRPr lang="en-US" sz="2800" b="0" dirty="0">
            <a:latin typeface="Candara" panose="020E0502030303020204" pitchFamily="34" charset="0"/>
          </a:endParaRPr>
        </a:p>
      </dgm:t>
    </dgm:pt>
    <dgm:pt modelId="{F2381A57-C946-42BA-A933-D54F6AB4157D}" type="parTrans" cxnId="{EBF23C27-BFE1-4325-9D7B-3CFCB5CD2D06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14783FF1-5B37-49A8-9FE7-EAB65B5FF829}" type="sibTrans" cxnId="{EBF23C27-BFE1-4325-9D7B-3CFCB5CD2D06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711C0BA0-F217-4DF8-A191-FBE5B7EF1D0D}">
      <dgm:prSet phldrT="[Text]" custT="1"/>
      <dgm:spPr/>
      <dgm:t>
        <a:bodyPr/>
        <a:lstStyle/>
        <a:p>
          <a:r>
            <a:rPr lang="en-US" sz="2800" b="0" dirty="0">
              <a:latin typeface="Candara" panose="020E0502030303020204" pitchFamily="34" charset="0"/>
            </a:rPr>
            <a:t>How </a:t>
          </a:r>
          <a:r>
            <a:rPr lang="en-US" sz="2800" b="1" i="1" dirty="0">
              <a:solidFill>
                <a:srgbClr val="FF0000"/>
              </a:solidFill>
              <a:latin typeface="Candara" panose="020E0502030303020204" pitchFamily="34" charset="0"/>
            </a:rPr>
            <a:t>reliable</a:t>
          </a:r>
          <a:r>
            <a:rPr lang="en-US" sz="2800" b="0" i="1" dirty="0">
              <a:latin typeface="Candara" panose="020E0502030303020204" pitchFamily="34" charset="0"/>
            </a:rPr>
            <a:t> </a:t>
          </a:r>
          <a:r>
            <a:rPr lang="en-US" sz="2800" b="0" dirty="0">
              <a:latin typeface="Candara" panose="020E0502030303020204" pitchFamily="34" charset="0"/>
            </a:rPr>
            <a:t>are the findings?</a:t>
          </a:r>
        </a:p>
      </dgm:t>
    </dgm:pt>
    <dgm:pt modelId="{04938548-D1F6-4037-83DF-9F1C6211F106}" type="parTrans" cxnId="{35159C9A-BEA6-4850-8223-1A4F3F85698B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EACEAEF5-5331-4EAC-BBC6-8950655ABF81}" type="sibTrans" cxnId="{35159C9A-BEA6-4850-8223-1A4F3F85698B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192D6B92-4CC4-4DBB-B96F-D79C6C076B63}">
      <dgm:prSet phldrT="[Text]" custT="1"/>
      <dgm:spPr/>
      <dgm:t>
        <a:bodyPr/>
        <a:lstStyle/>
        <a:p>
          <a:r>
            <a:rPr lang="en-US" sz="2800" b="0" dirty="0">
              <a:latin typeface="Candara" panose="020E0502030303020204" pitchFamily="34" charset="0"/>
            </a:rPr>
            <a:t>How </a:t>
          </a:r>
          <a:r>
            <a:rPr lang="en-US" sz="2800" b="1" i="1" dirty="0">
              <a:solidFill>
                <a:srgbClr val="FF0000"/>
              </a:solidFill>
              <a:latin typeface="Candara" panose="020E0502030303020204" pitchFamily="34" charset="0"/>
            </a:rPr>
            <a:t>significant</a:t>
          </a:r>
          <a:r>
            <a:rPr lang="en-US" sz="2800" b="0" i="1" dirty="0">
              <a:latin typeface="Candara" panose="020E0502030303020204" pitchFamily="34" charset="0"/>
            </a:rPr>
            <a:t> </a:t>
          </a:r>
          <a:r>
            <a:rPr lang="en-US" sz="2800" b="0" dirty="0">
              <a:latin typeface="Candara" panose="020E0502030303020204" pitchFamily="34" charset="0"/>
            </a:rPr>
            <a:t>are the findings?</a:t>
          </a:r>
        </a:p>
      </dgm:t>
    </dgm:pt>
    <dgm:pt modelId="{AE4D9361-D1C6-491C-BE9F-410962C2A9C6}" type="parTrans" cxnId="{3D61A2CC-77A4-4B0B-B0CC-B762336338D3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603BEAB1-671B-4A28-BE8B-0D8F2AE5F4FB}" type="sibTrans" cxnId="{3D61A2CC-77A4-4B0B-B0CC-B762336338D3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61F04C36-3CDD-492B-B2E5-ED5D6632F782}">
      <dgm:prSet phldrT="[Text]" custT="1"/>
      <dgm:spPr/>
      <dgm:t>
        <a:bodyPr/>
        <a:lstStyle/>
        <a:p>
          <a:endParaRPr lang="en-US" sz="2800" b="0" dirty="0">
            <a:latin typeface="Candara" panose="020E0502030303020204" pitchFamily="34" charset="0"/>
          </a:endParaRPr>
        </a:p>
      </dgm:t>
    </dgm:pt>
    <dgm:pt modelId="{AF66AB67-3B69-4651-B45E-BC795E59D873}" type="sibTrans" cxnId="{93410D0F-FDB5-4D26-832E-0C8F63B459FA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40B24D56-296C-4731-8894-FC24F065A042}" type="parTrans" cxnId="{93410D0F-FDB5-4D26-832E-0C8F63B459FA}">
      <dgm:prSet/>
      <dgm:spPr/>
      <dgm:t>
        <a:bodyPr/>
        <a:lstStyle/>
        <a:p>
          <a:endParaRPr lang="en-US" sz="2800" b="0">
            <a:latin typeface="Candara" panose="020E0502030303020204" pitchFamily="34" charset="0"/>
          </a:endParaRPr>
        </a:p>
      </dgm:t>
    </dgm:pt>
    <dgm:pt modelId="{AA9A3B0F-0660-46D1-8ADE-7F052501D721}" type="pres">
      <dgm:prSet presAssocID="{882234BA-D6A3-4AEA-A53B-07E6BC320957}" presName="Name0" presStyleCnt="0">
        <dgm:presLayoutVars>
          <dgm:dir/>
          <dgm:animLvl val="lvl"/>
          <dgm:resizeHandles val="exact"/>
        </dgm:presLayoutVars>
      </dgm:prSet>
      <dgm:spPr/>
    </dgm:pt>
    <dgm:pt modelId="{AA3C0785-E05E-4C4E-9BAB-A632072668E5}" type="pres">
      <dgm:prSet presAssocID="{BA1786D9-724A-4BB2-95E1-217AE3B9E320}" presName="linNode" presStyleCnt="0"/>
      <dgm:spPr/>
    </dgm:pt>
    <dgm:pt modelId="{072C0D30-EBBB-4349-B791-0714330ACEF0}" type="pres">
      <dgm:prSet presAssocID="{BA1786D9-724A-4BB2-95E1-217AE3B9E320}" presName="parentText" presStyleLbl="node1" presStyleIdx="0" presStyleCnt="2" custScaleX="11971">
        <dgm:presLayoutVars>
          <dgm:chMax val="1"/>
          <dgm:bulletEnabled val="1"/>
        </dgm:presLayoutVars>
      </dgm:prSet>
      <dgm:spPr/>
    </dgm:pt>
    <dgm:pt modelId="{C8C14F79-572A-4240-8546-5BFE2A3639BC}" type="pres">
      <dgm:prSet presAssocID="{BA1786D9-724A-4BB2-95E1-217AE3B9E320}" presName="descendantText" presStyleLbl="alignAccFollowNode1" presStyleIdx="0" presStyleCnt="2">
        <dgm:presLayoutVars>
          <dgm:bulletEnabled val="1"/>
        </dgm:presLayoutVars>
      </dgm:prSet>
      <dgm:spPr/>
    </dgm:pt>
    <dgm:pt modelId="{86E70B31-8FCE-4EC8-AFD1-5C3404D79150}" type="pres">
      <dgm:prSet presAssocID="{14783FF1-5B37-49A8-9FE7-EAB65B5FF829}" presName="sp" presStyleCnt="0"/>
      <dgm:spPr/>
    </dgm:pt>
    <dgm:pt modelId="{1589CF93-D242-46E7-A6E4-6B8FFAAD6E3D}" type="pres">
      <dgm:prSet presAssocID="{61F04C36-3CDD-492B-B2E5-ED5D6632F782}" presName="linNode" presStyleCnt="0"/>
      <dgm:spPr/>
    </dgm:pt>
    <dgm:pt modelId="{B06474FE-AA28-4074-AB82-6942075A7E1B}" type="pres">
      <dgm:prSet presAssocID="{61F04C36-3CDD-492B-B2E5-ED5D6632F782}" presName="parentText" presStyleLbl="node1" presStyleIdx="1" presStyleCnt="2" custScaleX="11865">
        <dgm:presLayoutVars>
          <dgm:chMax val="1"/>
          <dgm:bulletEnabled val="1"/>
        </dgm:presLayoutVars>
      </dgm:prSet>
      <dgm:spPr/>
    </dgm:pt>
    <dgm:pt modelId="{B37CAC95-98D1-4980-82FD-46C20454418B}" type="pres">
      <dgm:prSet presAssocID="{61F04C36-3CDD-492B-B2E5-ED5D6632F782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3410D0F-FDB5-4D26-832E-0C8F63B459FA}" srcId="{882234BA-D6A3-4AEA-A53B-07E6BC320957}" destId="{61F04C36-3CDD-492B-B2E5-ED5D6632F782}" srcOrd="1" destOrd="0" parTransId="{40B24D56-296C-4731-8894-FC24F065A042}" sibTransId="{AF66AB67-3B69-4651-B45E-BC795E59D873}"/>
    <dgm:cxn modelId="{EBF23C27-BFE1-4325-9D7B-3CFCB5CD2D06}" srcId="{882234BA-D6A3-4AEA-A53B-07E6BC320957}" destId="{BA1786D9-724A-4BB2-95E1-217AE3B9E320}" srcOrd="0" destOrd="0" parTransId="{F2381A57-C946-42BA-A933-D54F6AB4157D}" sibTransId="{14783FF1-5B37-49A8-9FE7-EAB65B5FF829}"/>
    <dgm:cxn modelId="{6D103E28-6842-4BE5-870C-03126936990F}" type="presOf" srcId="{711C0BA0-F217-4DF8-A191-FBE5B7EF1D0D}" destId="{C8C14F79-572A-4240-8546-5BFE2A3639BC}" srcOrd="0" destOrd="0" presId="urn:microsoft.com/office/officeart/2005/8/layout/vList5"/>
    <dgm:cxn modelId="{0AF37659-761B-482B-A1A9-7AF9C78A368A}" type="presOf" srcId="{882234BA-D6A3-4AEA-A53B-07E6BC320957}" destId="{AA9A3B0F-0660-46D1-8ADE-7F052501D721}" srcOrd="0" destOrd="0" presId="urn:microsoft.com/office/officeart/2005/8/layout/vList5"/>
    <dgm:cxn modelId="{35159C9A-BEA6-4850-8223-1A4F3F85698B}" srcId="{BA1786D9-724A-4BB2-95E1-217AE3B9E320}" destId="{711C0BA0-F217-4DF8-A191-FBE5B7EF1D0D}" srcOrd="0" destOrd="0" parTransId="{04938548-D1F6-4037-83DF-9F1C6211F106}" sibTransId="{EACEAEF5-5331-4EAC-BBC6-8950655ABF81}"/>
    <dgm:cxn modelId="{165265CC-F2AD-4FAC-940D-89AEA6DFFD36}" type="presOf" srcId="{192D6B92-4CC4-4DBB-B96F-D79C6C076B63}" destId="{B37CAC95-98D1-4980-82FD-46C20454418B}" srcOrd="0" destOrd="0" presId="urn:microsoft.com/office/officeart/2005/8/layout/vList5"/>
    <dgm:cxn modelId="{3D61A2CC-77A4-4B0B-B0CC-B762336338D3}" srcId="{61F04C36-3CDD-492B-B2E5-ED5D6632F782}" destId="{192D6B92-4CC4-4DBB-B96F-D79C6C076B63}" srcOrd="0" destOrd="0" parTransId="{AE4D9361-D1C6-491C-BE9F-410962C2A9C6}" sibTransId="{603BEAB1-671B-4A28-BE8B-0D8F2AE5F4FB}"/>
    <dgm:cxn modelId="{512DAFE5-F1D8-4B00-822E-4534C9AAE831}" type="presOf" srcId="{61F04C36-3CDD-492B-B2E5-ED5D6632F782}" destId="{B06474FE-AA28-4074-AB82-6942075A7E1B}" srcOrd="0" destOrd="0" presId="urn:microsoft.com/office/officeart/2005/8/layout/vList5"/>
    <dgm:cxn modelId="{BDCD94ED-D8AB-4425-BD60-1F8B4B6CA905}" type="presOf" srcId="{BA1786D9-724A-4BB2-95E1-217AE3B9E320}" destId="{072C0D30-EBBB-4349-B791-0714330ACEF0}" srcOrd="0" destOrd="0" presId="urn:microsoft.com/office/officeart/2005/8/layout/vList5"/>
    <dgm:cxn modelId="{A062C5C9-05A4-464D-AFCB-0B64EAC3DE7B}" type="presParOf" srcId="{AA9A3B0F-0660-46D1-8ADE-7F052501D721}" destId="{AA3C0785-E05E-4C4E-9BAB-A632072668E5}" srcOrd="0" destOrd="0" presId="urn:microsoft.com/office/officeart/2005/8/layout/vList5"/>
    <dgm:cxn modelId="{84990083-6A55-4519-B5BC-9B208E2E3668}" type="presParOf" srcId="{AA3C0785-E05E-4C4E-9BAB-A632072668E5}" destId="{072C0D30-EBBB-4349-B791-0714330ACEF0}" srcOrd="0" destOrd="0" presId="urn:microsoft.com/office/officeart/2005/8/layout/vList5"/>
    <dgm:cxn modelId="{65B127AF-E9E8-48A3-A517-7DFA46967118}" type="presParOf" srcId="{AA3C0785-E05E-4C4E-9BAB-A632072668E5}" destId="{C8C14F79-572A-4240-8546-5BFE2A3639BC}" srcOrd="1" destOrd="0" presId="urn:microsoft.com/office/officeart/2005/8/layout/vList5"/>
    <dgm:cxn modelId="{4506BF52-B38F-411B-BB26-EAFDF93A7398}" type="presParOf" srcId="{AA9A3B0F-0660-46D1-8ADE-7F052501D721}" destId="{86E70B31-8FCE-4EC8-AFD1-5C3404D79150}" srcOrd="1" destOrd="0" presId="urn:microsoft.com/office/officeart/2005/8/layout/vList5"/>
    <dgm:cxn modelId="{E958B1CC-09C0-411B-85E9-C9189FC3BFEF}" type="presParOf" srcId="{AA9A3B0F-0660-46D1-8ADE-7F052501D721}" destId="{1589CF93-D242-46E7-A6E4-6B8FFAAD6E3D}" srcOrd="2" destOrd="0" presId="urn:microsoft.com/office/officeart/2005/8/layout/vList5"/>
    <dgm:cxn modelId="{88B26F90-9CB7-4D63-A842-4279EB9A94B0}" type="presParOf" srcId="{1589CF93-D242-46E7-A6E4-6B8FFAAD6E3D}" destId="{B06474FE-AA28-4074-AB82-6942075A7E1B}" srcOrd="0" destOrd="0" presId="urn:microsoft.com/office/officeart/2005/8/layout/vList5"/>
    <dgm:cxn modelId="{6BB41245-CE26-462C-BF58-11A21628D1E2}" type="presParOf" srcId="{1589CF93-D242-46E7-A6E4-6B8FFAAD6E3D}" destId="{B37CAC95-98D1-4980-82FD-46C2045441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14F79-572A-4240-8546-5BFE2A3639BC}">
      <dsp:nvSpPr>
        <dsp:cNvPr id="0" name=""/>
        <dsp:cNvSpPr/>
      </dsp:nvSpPr>
      <dsp:spPr>
        <a:xfrm rot="5400000">
          <a:off x="5624039" y="-3194482"/>
          <a:ext cx="819108" cy="741595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latin typeface="Candara" panose="020E0502030303020204" pitchFamily="34" charset="0"/>
            </a:rPr>
            <a:t>To think critically about an issue.</a:t>
          </a:r>
        </a:p>
      </dsp:txBody>
      <dsp:txXfrm rot="-5400000">
        <a:off x="2325617" y="143926"/>
        <a:ext cx="7375967" cy="739136"/>
      </dsp:txXfrm>
    </dsp:sp>
    <dsp:sp modelId="{072C0D30-EBBB-4349-B791-0714330ACEF0}">
      <dsp:nvSpPr>
        <dsp:cNvPr id="0" name=""/>
        <dsp:cNvSpPr/>
      </dsp:nvSpPr>
      <dsp:spPr>
        <a:xfrm>
          <a:off x="1826250" y="1551"/>
          <a:ext cx="499367" cy="10238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0" kern="1200" dirty="0">
            <a:latin typeface="Candara" panose="020E0502030303020204" pitchFamily="34" charset="0"/>
          </a:endParaRPr>
        </a:p>
      </dsp:txBody>
      <dsp:txXfrm>
        <a:off x="1850627" y="25928"/>
        <a:ext cx="450613" cy="975131"/>
      </dsp:txXfrm>
    </dsp:sp>
    <dsp:sp modelId="{B37CAC95-98D1-4980-82FD-46C20454418B}">
      <dsp:nvSpPr>
        <dsp:cNvPr id="0" name=""/>
        <dsp:cNvSpPr/>
      </dsp:nvSpPr>
      <dsp:spPr>
        <a:xfrm rot="5400000">
          <a:off x="5619618" y="-2119402"/>
          <a:ext cx="819108" cy="7415953"/>
        </a:xfrm>
        <a:prstGeom prst="round2Same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latin typeface="Candara" panose="020E0502030303020204" pitchFamily="34" charset="0"/>
            </a:rPr>
            <a:t>To develop creative solutions to the problems. </a:t>
          </a:r>
        </a:p>
      </dsp:txBody>
      <dsp:txXfrm rot="-5400000">
        <a:off x="2321196" y="1219006"/>
        <a:ext cx="7375967" cy="739136"/>
      </dsp:txXfrm>
    </dsp:sp>
    <dsp:sp modelId="{B06474FE-AA28-4074-AB82-6942075A7E1B}">
      <dsp:nvSpPr>
        <dsp:cNvPr id="0" name=""/>
        <dsp:cNvSpPr/>
      </dsp:nvSpPr>
      <dsp:spPr>
        <a:xfrm>
          <a:off x="1826250" y="1076631"/>
          <a:ext cx="494945" cy="1023885"/>
        </a:xfrm>
        <a:prstGeom prst="round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0" kern="1200" dirty="0">
            <a:latin typeface="Candara" panose="020E0502030303020204" pitchFamily="34" charset="0"/>
          </a:endParaRPr>
        </a:p>
      </dsp:txBody>
      <dsp:txXfrm>
        <a:off x="1850411" y="1100792"/>
        <a:ext cx="446623" cy="975563"/>
      </dsp:txXfrm>
    </dsp:sp>
    <dsp:sp modelId="{335198F2-E2A0-4533-BEAC-693E3C77A43E}">
      <dsp:nvSpPr>
        <dsp:cNvPr id="0" name=""/>
        <dsp:cNvSpPr/>
      </dsp:nvSpPr>
      <dsp:spPr>
        <a:xfrm rot="5400000">
          <a:off x="5643645" y="-1044322"/>
          <a:ext cx="819108" cy="7415953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kern="1200" dirty="0">
              <a:latin typeface="Candara" panose="020E0502030303020204" pitchFamily="34" charset="0"/>
            </a:rPr>
            <a:t>To formulate a deeper, more profound understanding of the problem under investigation.</a:t>
          </a:r>
        </a:p>
      </dsp:txBody>
      <dsp:txXfrm rot="-5400000">
        <a:off x="2345223" y="2294086"/>
        <a:ext cx="7375967" cy="739136"/>
      </dsp:txXfrm>
    </dsp:sp>
    <dsp:sp modelId="{701E5611-AB4B-444E-B863-39745BB4E31C}">
      <dsp:nvSpPr>
        <dsp:cNvPr id="0" name=""/>
        <dsp:cNvSpPr/>
      </dsp:nvSpPr>
      <dsp:spPr>
        <a:xfrm>
          <a:off x="1826250" y="2151711"/>
          <a:ext cx="518973" cy="102388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b="0" kern="1200" dirty="0">
            <a:latin typeface="Candara" panose="020E0502030303020204" pitchFamily="34" charset="0"/>
          </a:endParaRPr>
        </a:p>
      </dsp:txBody>
      <dsp:txXfrm>
        <a:off x="1851584" y="2177045"/>
        <a:ext cx="468305" cy="973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14F79-572A-4240-8546-5BFE2A3639BC}">
      <dsp:nvSpPr>
        <dsp:cNvPr id="0" name=""/>
        <dsp:cNvSpPr/>
      </dsp:nvSpPr>
      <dsp:spPr>
        <a:xfrm rot="5400000">
          <a:off x="4223582" y="-2299424"/>
          <a:ext cx="917480" cy="5745756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kern="1200" dirty="0">
              <a:latin typeface="Candara" panose="020E0502030303020204" pitchFamily="34" charset="0"/>
            </a:rPr>
            <a:t>How </a:t>
          </a:r>
          <a:r>
            <a:rPr lang="en-US" sz="2800" b="1" i="1" kern="1200" dirty="0">
              <a:solidFill>
                <a:srgbClr val="FF0000"/>
              </a:solidFill>
              <a:latin typeface="Candara" panose="020E0502030303020204" pitchFamily="34" charset="0"/>
            </a:rPr>
            <a:t>reliable</a:t>
          </a:r>
          <a:r>
            <a:rPr lang="en-US" sz="2800" b="0" i="1" kern="1200" dirty="0">
              <a:latin typeface="Candara" panose="020E0502030303020204" pitchFamily="34" charset="0"/>
            </a:rPr>
            <a:t> </a:t>
          </a:r>
          <a:r>
            <a:rPr lang="en-US" sz="2800" b="0" kern="1200" dirty="0">
              <a:latin typeface="Candara" panose="020E0502030303020204" pitchFamily="34" charset="0"/>
            </a:rPr>
            <a:t>are the findings?</a:t>
          </a:r>
        </a:p>
      </dsp:txBody>
      <dsp:txXfrm rot="-5400000">
        <a:off x="1809444" y="159502"/>
        <a:ext cx="5700968" cy="827904"/>
      </dsp:txXfrm>
    </dsp:sp>
    <dsp:sp modelId="{072C0D30-EBBB-4349-B791-0714330ACEF0}">
      <dsp:nvSpPr>
        <dsp:cNvPr id="0" name=""/>
        <dsp:cNvSpPr/>
      </dsp:nvSpPr>
      <dsp:spPr>
        <a:xfrm>
          <a:off x="1422543" y="28"/>
          <a:ext cx="386901" cy="11468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0" kern="1200" dirty="0">
            <a:latin typeface="Candara" panose="020E0502030303020204" pitchFamily="34" charset="0"/>
          </a:endParaRPr>
        </a:p>
      </dsp:txBody>
      <dsp:txXfrm>
        <a:off x="1441430" y="18915"/>
        <a:ext cx="349127" cy="1109076"/>
      </dsp:txXfrm>
    </dsp:sp>
    <dsp:sp modelId="{B37CAC95-98D1-4980-82FD-46C20454418B}">
      <dsp:nvSpPr>
        <dsp:cNvPr id="0" name=""/>
        <dsp:cNvSpPr/>
      </dsp:nvSpPr>
      <dsp:spPr>
        <a:xfrm rot="5400000">
          <a:off x="4220157" y="-1095231"/>
          <a:ext cx="917480" cy="5745756"/>
        </a:xfrm>
        <a:prstGeom prst="round2Same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kern="1200" dirty="0">
              <a:latin typeface="Candara" panose="020E0502030303020204" pitchFamily="34" charset="0"/>
            </a:rPr>
            <a:t>How </a:t>
          </a:r>
          <a:r>
            <a:rPr lang="en-US" sz="2800" b="1" i="1" kern="1200" dirty="0">
              <a:solidFill>
                <a:srgbClr val="FF0000"/>
              </a:solidFill>
              <a:latin typeface="Candara" panose="020E0502030303020204" pitchFamily="34" charset="0"/>
            </a:rPr>
            <a:t>significant</a:t>
          </a:r>
          <a:r>
            <a:rPr lang="en-US" sz="2800" b="0" i="1" kern="1200" dirty="0">
              <a:latin typeface="Candara" panose="020E0502030303020204" pitchFamily="34" charset="0"/>
            </a:rPr>
            <a:t> </a:t>
          </a:r>
          <a:r>
            <a:rPr lang="en-US" sz="2800" b="0" kern="1200" dirty="0">
              <a:latin typeface="Candara" panose="020E0502030303020204" pitchFamily="34" charset="0"/>
            </a:rPr>
            <a:t>are the findings?</a:t>
          </a:r>
        </a:p>
      </dsp:txBody>
      <dsp:txXfrm rot="-5400000">
        <a:off x="1806019" y="1363695"/>
        <a:ext cx="5700968" cy="827904"/>
      </dsp:txXfrm>
    </dsp:sp>
    <dsp:sp modelId="{B06474FE-AA28-4074-AB82-6942075A7E1B}">
      <dsp:nvSpPr>
        <dsp:cNvPr id="0" name=""/>
        <dsp:cNvSpPr/>
      </dsp:nvSpPr>
      <dsp:spPr>
        <a:xfrm>
          <a:off x="1422543" y="1204221"/>
          <a:ext cx="383475" cy="114685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0" kern="1200" dirty="0">
            <a:latin typeface="Candara" panose="020E0502030303020204" pitchFamily="34" charset="0"/>
          </a:endParaRPr>
        </a:p>
      </dsp:txBody>
      <dsp:txXfrm>
        <a:off x="1441263" y="1222941"/>
        <a:ext cx="346035" cy="1109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8515F-6EC2-437A-BB7E-FAEE704D1F72}" type="datetimeFigureOut">
              <a:rPr lang="en-US" smtClean="0"/>
              <a:t>08-Sep-17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2713" y="1163638"/>
            <a:ext cx="4189412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79925"/>
            <a:ext cx="5564188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48D81-7B12-46D2-AC3D-02B3D3820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3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E27A-6829-4858-AC8A-95A2FED96CFA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7837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A453-39ED-4DFC-9998-925390E54FB5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446037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2752-9D6A-4145-903A-1A342C960588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4773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778C478-A667-459C-95C1-602619C7249F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9455169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C917F-6980-41B9-9485-1511F98E9C95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2419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87498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818B4-A274-4805-9CF6-EC2C66B36B84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56264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BA6E5-3BD5-47D1-8428-41AE205A69C5}" type="datetime1">
              <a:rPr lang="en-US" smtClean="0"/>
              <a:t>08-Sep-17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61078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01DE9-A90E-4E90-B4EB-55A134E3460F}" type="datetime1">
              <a:rPr lang="en-US" smtClean="0"/>
              <a:t>08-Sep-17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987554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1AE9-E6DC-4111-B760-69E31DFD3B83}" type="datetime1">
              <a:rPr lang="en-US" smtClean="0"/>
              <a:t>08-Sep-17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39587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7021D-B7B3-446B-A3BB-A4A0744A5336}" type="datetime1">
              <a:rPr lang="en-US" smtClean="0"/>
              <a:t>08-Sep-17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97910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BE0F6-31DD-4360-BDEA-779190F0E8E8}" type="datetime1">
              <a:rPr lang="en-US" smtClean="0"/>
              <a:t>08-Sep-17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153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83373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578F-5DA8-473D-B427-4F0A4E68F904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22419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386994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81ABD4-1B62-426E-8026-FC97F5BA9EBB}" type="datetime1">
              <a:rPr lang="en-US" smtClean="0"/>
              <a:t>08-Sep-17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03713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5229-A8B5-491F-B2C7-5872EF84B8CE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224170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A228-8A8A-4151-BE87-3C8327C4B9D8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461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D39B-C74E-44B1-AECB-4FC807B0A836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2003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5C04-2125-4ABD-B41A-893C5BB0CA7C}" type="datetime1">
              <a:rPr lang="en-US" smtClean="0"/>
              <a:t>08-Sep-17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736201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6761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75D1E-99F2-4C81-8930-55F563658BAB}" type="datetime1">
              <a:rPr lang="en-US" smtClean="0"/>
              <a:t>08-Sep-17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8639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D04FD-C61A-4C1F-8917-518281FDAF42}" type="datetime1">
              <a:rPr lang="en-US" smtClean="0"/>
              <a:t>08-Sep-17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98596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0844-7948-4F72-82BE-3D93935417C9}" type="datetime1">
              <a:rPr lang="en-US" smtClean="0"/>
              <a:t>08-Sep-17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866" y="7620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296366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7F97-2171-48BF-A115-1D04E584FDE8}" type="datetime1">
              <a:rPr lang="en-US" smtClean="0"/>
              <a:t>08-Sep-17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5153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9798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2E280-15FE-4994-A5C0-120FA3140E31}" type="datetime1">
              <a:rPr lang="en-US" smtClean="0"/>
              <a:t>08-Sep-17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300px-COMSATS_Logo.svg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30671" y="304800"/>
            <a:ext cx="584679" cy="58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23177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A90B50-4074-4E71-83C2-221D8A4CAB8A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3026505A-897B-4DEF-B3F0-985E9B42454A}" type="datetime1">
              <a:rPr lang="en-US" smtClean="0"/>
              <a:t>08-Sep-17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8A8661F-1CDE-4F7E-AE93-7F9785FD68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235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ransition spd="med">
    <p:fade/>
  </p:transition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thumbs.dreamstime.com/b/d-businessman-writing-skill-wordcloud-touch-screen-rendering-business-person-word-tags-skills-transparent-white-people-3582858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1" r="6139"/>
          <a:stretch/>
        </p:blipFill>
        <p:spPr bwMode="auto">
          <a:xfrm>
            <a:off x="921021" y="2019301"/>
            <a:ext cx="1970315" cy="266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335155" y="1719475"/>
            <a:ext cx="6270922" cy="1817914"/>
          </a:xfrm>
        </p:spPr>
        <p:txBody>
          <a:bodyPr/>
          <a:lstStyle/>
          <a:p>
            <a:r>
              <a:rPr lang="en-US" sz="4000" dirty="0">
                <a:latin typeface="Candara" panose="020E0502030303020204" pitchFamily="34" charset="0"/>
              </a:rPr>
              <a:t>HUM 102 </a:t>
            </a:r>
            <a:br>
              <a:rPr lang="en-US" sz="4000" dirty="0">
                <a:latin typeface="Candara" panose="020E0502030303020204" pitchFamily="34" charset="0"/>
              </a:rPr>
            </a:br>
            <a:r>
              <a:rPr lang="en-US" sz="4000" dirty="0">
                <a:latin typeface="Candara" panose="020E0502030303020204" pitchFamily="34" charset="0"/>
              </a:rPr>
              <a:t>Report Writing Skills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76040" y="5155263"/>
            <a:ext cx="5123755" cy="814678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Candara" panose="020E0502030303020204" pitchFamily="34" charset="0"/>
              </a:rPr>
              <a:t>Lecture 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9425-2EF3-4F8B-B8C0-E4714BE1748E}" type="slidenum">
              <a:rPr lang="en-US" smtClean="0">
                <a:latin typeface="Candara" panose="020E0502030303020204" pitchFamily="34" charset="0"/>
              </a:rPr>
              <a:t>1</a:t>
            </a:fld>
            <a:endParaRPr lang="en-US">
              <a:latin typeface="Candara" panose="020E0502030303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0" name="Rectangle 9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Candara" panose="020E0502030303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andara" panose="020E0502030303020204" pitchFamily="34" charset="0"/>
              </a:endParaRPr>
            </a:p>
          </p:txBody>
        </p:sp>
      </p:grpSp>
      <p:pic>
        <p:nvPicPr>
          <p:cNvPr id="37" name="Picture 36" descr="https://i.vimeocdn.com/portrait/10125853_300x3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577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638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Findings Examples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7" t="14939" r="2105" b="12180"/>
          <a:stretch/>
        </p:blipFill>
        <p:spPr>
          <a:xfrm>
            <a:off x="857220" y="2252757"/>
            <a:ext cx="7323255" cy="36072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26365"/>
      </p:ext>
    </p:extLst>
  </p:cSld>
  <p:clrMapOvr>
    <a:masterClrMapping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1" y="735271"/>
            <a:ext cx="5605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Conclusions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5247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ndara" pitchFamily="34" charset="0"/>
                <a:cs typeface="Arial" pitchFamily="34" charset="0"/>
              </a:rPr>
              <a:t>Conclusions: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ndara" pitchFamily="34" charset="0"/>
                <a:cs typeface="Arial" pitchFamily="34" charset="0"/>
              </a:rPr>
              <a:t>are logical deductions based on the data in the findings section.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ndara" pitchFamily="34" charset="0"/>
                <a:cs typeface="Arial" pitchFamily="34" charset="0"/>
              </a:rPr>
              <a:t>are a comprehensive summary of the findings.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ndara" pitchFamily="34" charset="0"/>
                <a:cs typeface="Arial" pitchFamily="34" charset="0"/>
              </a:rPr>
              <a:t>sum up the main points of the report.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Candara" pitchFamily="34" charset="0"/>
                <a:cs typeface="Arial" pitchFamily="34" charset="0"/>
              </a:rPr>
              <a:t>highlight the significant elements.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ndara" pitchFamily="34" charset="0"/>
                <a:cs typeface="Arial" pitchFamily="34" charset="0"/>
              </a:rPr>
              <a:t>relate to the objectives.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andara" pitchFamily="34" charset="0"/>
                <a:cs typeface="Arial" pitchFamily="34" charset="0"/>
              </a:rPr>
              <a:t>end with a statement which will lead to the recommendations section.</a:t>
            </a:r>
            <a:endParaRPr lang="en-US" sz="2400" dirty="0">
              <a:latin typeface="Candara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645321"/>
      </p:ext>
    </p:extLst>
  </p:cSld>
  <p:clrMapOvr>
    <a:masterClrMapping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6100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Example: Conclusions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Group 48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50" name="Rectangle 49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5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68" y="1768583"/>
            <a:ext cx="7399897" cy="44396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658370"/>
      </p:ext>
    </p:extLst>
  </p:cSld>
  <p:clrMapOvr>
    <a:masterClrMapping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7667" y="719007"/>
            <a:ext cx="6915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Recommendations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5247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Recommendations can be made concerning: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the implementation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general applicability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suitability of findings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suggestions of topics for further research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963257"/>
      </p:ext>
    </p:extLst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7667" y="719007"/>
            <a:ext cx="6915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How to write Recommendations?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5247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Brief – write concisely; any reason for recommendation should only be given if necessary.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Clear – do not be ambiguous as to how the suggestion should be implemented.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Precise – vague recommendations usually result from </a:t>
            </a:r>
            <a:r>
              <a:rPr lang="en-US" sz="2800" b="1" dirty="0">
                <a:solidFill>
                  <a:srgbClr val="FF0000"/>
                </a:solidFill>
                <a:latin typeface="Candara" pitchFamily="34" charset="0"/>
                <a:cs typeface="Arial" pitchFamily="34" charset="0"/>
              </a:rPr>
              <a:t>insufficient research/analysis</a:t>
            </a:r>
            <a:r>
              <a:rPr lang="en-US" sz="2800" dirty="0"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latin typeface="Candara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948036"/>
      </p:ext>
    </p:extLst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7667" y="719007"/>
            <a:ext cx="69151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Bibliography or Work Cited</a:t>
            </a:r>
            <a:b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</a:br>
            <a:endParaRPr lang="en-US" sz="3200" b="1" dirty="0">
              <a:solidFill>
                <a:schemeClr val="tx2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5247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ndara" pitchFamily="34" charset="0"/>
                <a:cs typeface="Arial" pitchFamily="34" charset="0"/>
              </a:rPr>
              <a:t>All  the sources of information are included in the report.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Use the standard format: APA/MLA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800" dirty="0">
                <a:latin typeface="Candara" pitchFamily="34" charset="0"/>
                <a:cs typeface="Arial" pitchFamily="34" charset="0"/>
              </a:rPr>
              <a:t>Ensure that all the work you cite in the body of your report is listed in the reference list.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712405"/>
      </p:ext>
    </p:extLst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7667" y="719007"/>
            <a:ext cx="6915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Appendices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5247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ndara" pitchFamily="34" charset="0"/>
                <a:cs typeface="Arial" pitchFamily="34" charset="0"/>
              </a:rPr>
              <a:t>An appendix contains material which is too detailed, technical, or complex to include in the body of the report 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ndara" pitchFamily="34" charset="0"/>
                <a:cs typeface="Arial" pitchFamily="34" charset="0"/>
              </a:rPr>
              <a:t>Example:</a:t>
            </a:r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ndara" pitchFamily="34" charset="0"/>
                <a:cs typeface="Arial" pitchFamily="34" charset="0"/>
              </a:rPr>
              <a:t>Specifications</a:t>
            </a:r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ndara" pitchFamily="34" charset="0"/>
                <a:cs typeface="Arial" pitchFamily="34" charset="0"/>
              </a:rPr>
              <a:t>Questionnaire</a:t>
            </a:r>
          </a:p>
          <a:p>
            <a:pPr marL="800100" lvl="2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ndara" pitchFamily="34" charset="0"/>
                <a:cs typeface="Arial" pitchFamily="34" charset="0"/>
              </a:rPr>
              <a:t>Long complex table of figures etc.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Candara" pitchFamily="34" charset="0"/>
                <a:cs typeface="Arial" pitchFamily="34" charset="0"/>
              </a:rPr>
              <a:t>Placed at the very end of the report.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800" dirty="0">
              <a:latin typeface="Candara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143299"/>
      </p:ext>
    </p:extLst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480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Conclusions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8486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Discussions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Findings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Conclusions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Recommendations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Appendices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438196"/>
      </p:ext>
    </p:extLst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1" y="735271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Previous Lecture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8486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Title Page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Executive Summary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Table of Contents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Introduction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56291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5241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Sections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8486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Title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Executive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Table of Contents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Conclusion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Bibliography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Appendices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Picture 2" descr="http://bpcwi.com/wp-content/uploads/2017/02/report-im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921" y="1584521"/>
            <a:ext cx="4736906" cy="473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699119"/>
      </p:ext>
    </p:extLst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52410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Sections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1" y="1741321"/>
            <a:ext cx="78486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Title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Executive Summary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Table of Contents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Introduction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Discussion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Conclusion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Recommendations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Bibliography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Appendices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3" name="Picture 2" descr="http://bpcwi.com/wp-content/uploads/2017/02/report-im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921" y="1584521"/>
            <a:ext cx="4736906" cy="4736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: Rounded Corners 2"/>
          <p:cNvSpPr/>
          <p:nvPr/>
        </p:nvSpPr>
        <p:spPr>
          <a:xfrm>
            <a:off x="1252664" y="3532210"/>
            <a:ext cx="1691841" cy="3810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28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638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Discussions [1/3]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137" y="1760097"/>
            <a:ext cx="81842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Discussion explains: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What exactly you accomplished?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What problems you encountered (status report)?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What you saw and did (trip report)?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What procedure you followed?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What you learned from the task (laboratory report)?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What options exist as feasible solutions to a problem (proposal)?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646390"/>
      </p:ext>
    </p:extLst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638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Discussions [2/3]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137" y="1760097"/>
            <a:ext cx="81842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Author’s reflection on the subject matter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Author's expression of his/her own opinions and views</a:t>
            </a:r>
          </a:p>
          <a:p>
            <a:pPr marL="457200" lvl="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Indicates how to provide solution to the problem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Good prose style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Justified arguments or generalizations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738175"/>
      </p:ext>
    </p:extLst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419242700"/>
              </p:ext>
            </p:extLst>
          </p:nvPr>
        </p:nvGraphicFramePr>
        <p:xfrm>
          <a:off x="-1180424" y="2208732"/>
          <a:ext cx="11587427" cy="3177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857220" y="735271"/>
            <a:ext cx="638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Discussions [3/3]</a:t>
            </a:r>
          </a:p>
        </p:txBody>
      </p:sp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35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190628"/>
      </p:ext>
    </p:extLst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6100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Template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9" name="Group 48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50" name="Rectangle 49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4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89"/>
          <a:stretch/>
        </p:blipFill>
        <p:spPr>
          <a:xfrm>
            <a:off x="836484" y="1733713"/>
            <a:ext cx="6964866" cy="4690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3" name="Rectangle 32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501025"/>
      </p:ext>
    </p:extLst>
  </p:cSld>
  <p:clrMapOvr>
    <a:masterClrMapping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0" y="735271"/>
            <a:ext cx="6381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ndara" pitchFamily="34" charset="0"/>
                <a:cs typeface="Arial" pitchFamily="34" charset="0"/>
              </a:rPr>
              <a:t>Report Structure: Findings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6756400"/>
            <a:ext cx="9144000" cy="101600"/>
            <a:chOff x="0" y="5791200"/>
            <a:chExt cx="8084345" cy="330200"/>
          </a:xfrm>
        </p:grpSpPr>
        <p:sp>
          <p:nvSpPr>
            <p:cNvPr id="8" name="Rectangle 7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 rot="10800000">
            <a:off x="0" y="1"/>
            <a:ext cx="9144000" cy="101600"/>
            <a:chOff x="0" y="5791200"/>
            <a:chExt cx="8084345" cy="330200"/>
          </a:xfrm>
        </p:grpSpPr>
        <p:sp>
          <p:nvSpPr>
            <p:cNvPr id="19" name="Rectangle 18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661F-1CDE-4F7E-AE93-7F9785FD6839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9" name="Picture 38" descr="https://i.vimeocdn.com/portrait/10125853_300x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847" y="456159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0" name="Group 39"/>
          <p:cNvGrpSpPr/>
          <p:nvPr/>
        </p:nvGrpSpPr>
        <p:grpSpPr>
          <a:xfrm rot="10800000" flipV="1">
            <a:off x="857221" y="1405300"/>
            <a:ext cx="6037811" cy="45719"/>
            <a:chOff x="0" y="5791200"/>
            <a:chExt cx="8084345" cy="330200"/>
          </a:xfrm>
        </p:grpSpPr>
        <p:sp>
          <p:nvSpPr>
            <p:cNvPr id="41" name="Rectangle 40"/>
            <p:cNvSpPr/>
            <p:nvPr/>
          </p:nvSpPr>
          <p:spPr>
            <a:xfrm>
              <a:off x="0" y="5791200"/>
              <a:ext cx="1064261" cy="330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66800" y="5791200"/>
              <a:ext cx="997745" cy="3302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57400" y="5791200"/>
              <a:ext cx="997745" cy="3302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048000" y="5791200"/>
              <a:ext cx="997745" cy="33020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038600" y="5791200"/>
              <a:ext cx="997745" cy="330200"/>
            </a:xfrm>
            <a:prstGeom prst="rect">
              <a:avLst/>
            </a:prstGeom>
            <a:solidFill>
              <a:srgbClr val="235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029200" y="5791200"/>
              <a:ext cx="1122463" cy="3302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6096000" y="5791200"/>
              <a:ext cx="997745" cy="3302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086600" y="5791200"/>
              <a:ext cx="997745" cy="330200"/>
            </a:xfrm>
            <a:prstGeom prst="rect">
              <a:avLst/>
            </a:prstGeom>
            <a:solidFill>
              <a:srgbClr val="5440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3154232197"/>
              </p:ext>
            </p:extLst>
          </p:nvPr>
        </p:nvGraphicFramePr>
        <p:xfrm>
          <a:off x="-457201" y="2462624"/>
          <a:ext cx="8977745" cy="2351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4" name="Rectangle 33"/>
          <p:cNvSpPr/>
          <p:nvPr/>
        </p:nvSpPr>
        <p:spPr>
          <a:xfrm>
            <a:off x="7454614" y="421234"/>
            <a:ext cx="1371600" cy="1223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https://upload.wikimedia.org/wikipedia/en/thumb/f/fa/COMSATS_Logo.svg/1024px-COMSATS_Logo.svg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663" y="101601"/>
            <a:ext cx="1425337" cy="1425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640841"/>
      </p:ext>
    </p:extLst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4602</TotalTime>
  <Words>443</Words>
  <Application>Microsoft Office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Calibri Light</vt:lpstr>
      <vt:lpstr>Candara</vt:lpstr>
      <vt:lpstr>Franklin Gothic Book</vt:lpstr>
      <vt:lpstr>Wingdings</vt:lpstr>
      <vt:lpstr>Wingdings 2</vt:lpstr>
      <vt:lpstr>HDOfficeLightV0</vt:lpstr>
      <vt:lpstr>Crop</vt:lpstr>
      <vt:lpstr>HUM 102  Report Writing Skills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COMSATS Institute of Information Technology</dc:title>
  <dc:creator>muniba_nasir</dc:creator>
  <cp:lastModifiedBy>Muzammil Behzad</cp:lastModifiedBy>
  <cp:revision>338</cp:revision>
  <dcterms:created xsi:type="dcterms:W3CDTF">2015-07-28T10:20:14Z</dcterms:created>
  <dcterms:modified xsi:type="dcterms:W3CDTF">2017-09-08T12:54:06Z</dcterms:modified>
</cp:coreProperties>
</file>